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74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22" autoAdjust="0"/>
    <p:restoredTop sz="94660"/>
  </p:normalViewPr>
  <p:slideViewPr>
    <p:cSldViewPr snapToGrid="0">
      <p:cViewPr varScale="1">
        <p:scale>
          <a:sx n="123" d="100"/>
          <a:sy n="123" d="100"/>
        </p:scale>
        <p:origin x="46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2.pn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4.png"/><Relationship Id="rId9" Type="http://schemas.openxmlformats.org/officeDocument/2006/relationships/image" Target="../media/image10.jp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2.png"/><Relationship Id="rId7"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4.png"/><Relationship Id="rId9" Type="http://schemas.openxmlformats.org/officeDocument/2006/relationships/image" Target="../media/image15.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2.png"/><Relationship Id="rId7" Type="http://schemas.openxmlformats.org/officeDocument/2006/relationships/image" Target="../media/image19.jp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2.pn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4.png"/><Relationship Id="rId9" Type="http://schemas.openxmlformats.org/officeDocument/2006/relationships/image" Target="../media/image10.jp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2.png"/><Relationship Id="rId7" Type="http://schemas.openxmlformats.org/officeDocument/2006/relationships/image" Target="../media/image23.jp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2.png"/><Relationship Id="rId7"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4.png"/><Relationship Id="rId9" Type="http://schemas.openxmlformats.org/officeDocument/2006/relationships/image" Target="../media/image15.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2.png"/><Relationship Id="rId7" Type="http://schemas.openxmlformats.org/officeDocument/2006/relationships/image" Target="../media/image19.jp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2.png"/><Relationship Id="rId7" Type="http://schemas.openxmlformats.org/officeDocument/2006/relationships/image" Target="../media/image23.jp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Photos Locked">
    <p:spTree>
      <p:nvGrpSpPr>
        <p:cNvPr id="1" name=""/>
        <p:cNvGrpSpPr/>
        <p:nvPr/>
      </p:nvGrpSpPr>
      <p:grpSpPr>
        <a:xfrm>
          <a:off x="0" y="0"/>
          <a:ext cx="0" cy="0"/>
          <a:chOff x="0" y="0"/>
          <a:chExt cx="0" cy="0"/>
        </a:xfrm>
      </p:grpSpPr>
      <p:pic>
        <p:nvPicPr>
          <p:cNvPr id="7" name="Google Shape;69;p6">
            <a:extLst>
              <a:ext uri="{FF2B5EF4-FFF2-40B4-BE49-F238E27FC236}">
                <a16:creationId xmlns:a16="http://schemas.microsoft.com/office/drawing/2014/main" id="{12349D4D-6560-8FDF-89B8-A568D47A6F8F}"/>
              </a:ext>
            </a:extLst>
          </p:cNvPr>
          <p:cNvPicPr preferRelativeResize="0"/>
          <p:nvPr/>
        </p:nvPicPr>
        <p:blipFill rotWithShape="1">
          <a:blip r:embed="rId2">
            <a:alphaModFix/>
          </a:blip>
          <a:srcRect/>
          <a:stretch/>
        </p:blipFill>
        <p:spPr>
          <a:xfrm>
            <a:off x="-10331" y="0"/>
            <a:ext cx="12202332" cy="6858000"/>
          </a:xfrm>
          <a:prstGeom prst="rect">
            <a:avLst/>
          </a:prstGeom>
          <a:noFill/>
          <a:ln>
            <a:noFill/>
          </a:ln>
        </p:spPr>
      </p:pic>
      <p:pic>
        <p:nvPicPr>
          <p:cNvPr id="9" name="Google Shape;10;p1" descr="A picture containing dark&#10;&#10;Description automatically generated">
            <a:extLst>
              <a:ext uri="{FF2B5EF4-FFF2-40B4-BE49-F238E27FC236}">
                <a16:creationId xmlns:a16="http://schemas.microsoft.com/office/drawing/2014/main" id="{5E32C3B4-C217-431B-EB91-08E11791A6A2}"/>
              </a:ext>
            </a:extLst>
          </p:cNvPr>
          <p:cNvPicPr preferRelativeResize="0"/>
          <p:nvPr/>
        </p:nvPicPr>
        <p:blipFill rotWithShape="1">
          <a:blip r:embed="rId3">
            <a:alphaModFix/>
          </a:blip>
          <a:srcRect/>
          <a:stretch/>
        </p:blipFill>
        <p:spPr>
          <a:xfrm rot="10800000">
            <a:off x="-485614" y="5602055"/>
            <a:ext cx="13142563" cy="1762205"/>
          </a:xfrm>
          <a:prstGeom prst="rect">
            <a:avLst/>
          </a:prstGeom>
          <a:noFill/>
          <a:ln>
            <a:noFill/>
          </a:ln>
        </p:spPr>
      </p:pic>
      <p:pic>
        <p:nvPicPr>
          <p:cNvPr id="20" name="Google Shape;20;p2">
            <a:extLst>
              <a:ext uri="{FF2B5EF4-FFF2-40B4-BE49-F238E27FC236}">
                <a16:creationId xmlns:a16="http://schemas.microsoft.com/office/drawing/2014/main" id="{BF545E2E-7AE8-E079-68E5-B4BBF7184120}"/>
              </a:ext>
            </a:extLst>
          </p:cNvPr>
          <p:cNvPicPr preferRelativeResize="0"/>
          <p:nvPr/>
        </p:nvPicPr>
        <p:blipFill rotWithShape="1">
          <a:blip r:embed="rId4">
            <a:alphaModFix/>
          </a:blip>
          <a:srcRect/>
          <a:stretch/>
        </p:blipFill>
        <p:spPr>
          <a:xfrm>
            <a:off x="10151947" y="5508531"/>
            <a:ext cx="1628452" cy="908904"/>
          </a:xfrm>
          <a:prstGeom prst="rect">
            <a:avLst/>
          </a:prstGeom>
          <a:noFill/>
          <a:ln>
            <a:noFill/>
          </a:ln>
        </p:spPr>
      </p:pic>
      <p:sp>
        <p:nvSpPr>
          <p:cNvPr id="2" name="Title 1"/>
          <p:cNvSpPr>
            <a:spLocks noGrp="1"/>
          </p:cNvSpPr>
          <p:nvPr>
            <p:ph type="ctrTitle" hasCustomPrompt="1"/>
          </p:nvPr>
        </p:nvSpPr>
        <p:spPr>
          <a:xfrm>
            <a:off x="376386" y="3442191"/>
            <a:ext cx="11404012" cy="1254357"/>
          </a:xfrm>
          <a:prstGeom prst="rect">
            <a:avLst/>
          </a:prstGeom>
        </p:spPr>
        <p:txBody>
          <a:bodyPr anchor="b">
            <a:normAutofit/>
          </a:bodyPr>
          <a:lstStyle>
            <a:lvl1pPr algn="l">
              <a:defRPr sz="44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376387" y="4743310"/>
            <a:ext cx="9363960" cy="1166439"/>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6A1"/>
                </a:solidFill>
              </a:defRPr>
            </a:lvl1pPr>
          </a:lstStyle>
          <a:p>
            <a:fld id="{CA4F62B7-A929-4407-92A3-BBB6C28717A2}" type="slidenum">
              <a:rPr lang="en-US" smtClean="0"/>
              <a:t>‹#›</a:t>
            </a:fld>
            <a:endParaRPr lang="en-US"/>
          </a:p>
        </p:txBody>
      </p:sp>
      <p:sp>
        <p:nvSpPr>
          <p:cNvPr id="4" name="TextBox 3">
            <a:extLst>
              <a:ext uri="{FF2B5EF4-FFF2-40B4-BE49-F238E27FC236}">
                <a16:creationId xmlns:a16="http://schemas.microsoft.com/office/drawing/2014/main" id="{78C300B2-530C-FA4A-A0D1-243431B9E26B}"/>
              </a:ext>
            </a:extLst>
          </p:cNvPr>
          <p:cNvSpPr txBox="1"/>
          <p:nvPr/>
        </p:nvSpPr>
        <p:spPr>
          <a:xfrm>
            <a:off x="1085869" y="6205392"/>
            <a:ext cx="1110487" cy="318100"/>
          </a:xfrm>
          <a:prstGeom prst="rect">
            <a:avLst/>
          </a:prstGeom>
          <a:noFill/>
        </p:spPr>
        <p:txBody>
          <a:bodyPr wrap="square" rtlCol="0">
            <a:spAutoFit/>
          </a:bodyPr>
          <a:lstStyle/>
          <a:p>
            <a:r>
              <a:rPr lang="en-US" sz="1467" b="1" dirty="0" err="1">
                <a:solidFill>
                  <a:srgbClr val="0066A1"/>
                </a:solidFill>
                <a:latin typeface="Calibri" panose="020F0502020204030204" pitchFamily="34" charset="0"/>
                <a:cs typeface="Calibri" panose="020F0502020204030204" pitchFamily="34" charset="0"/>
              </a:rPr>
              <a:t>ieee.org</a:t>
            </a:r>
            <a:endParaRPr lang="en-US" sz="1467" b="1" dirty="0">
              <a:solidFill>
                <a:srgbClr val="0066A1"/>
              </a:solidFill>
              <a:latin typeface="Calibri" panose="020F0502020204030204" pitchFamily="34" charset="0"/>
              <a:cs typeface="Calibri" panose="020F0502020204030204" pitchFamily="34" charset="0"/>
            </a:endParaRPr>
          </a:p>
        </p:txBody>
      </p:sp>
      <p:pic>
        <p:nvPicPr>
          <p:cNvPr id="24" name="Picture 23" descr="A picture containing art, majorelle blue&#10;&#10;Description automatically generated">
            <a:extLst>
              <a:ext uri="{FF2B5EF4-FFF2-40B4-BE49-F238E27FC236}">
                <a16:creationId xmlns:a16="http://schemas.microsoft.com/office/drawing/2014/main" id="{B1B8847A-AC7A-DD9F-DBDE-21B0F37365F6}"/>
              </a:ext>
            </a:extLst>
          </p:cNvPr>
          <p:cNvPicPr>
            <a:picLocks noChangeAspect="1"/>
          </p:cNvPicPr>
          <p:nvPr/>
        </p:nvPicPr>
        <p:blipFill>
          <a:blip r:embed="rId5"/>
          <a:stretch>
            <a:fillRect/>
          </a:stretch>
        </p:blipFill>
        <p:spPr>
          <a:xfrm>
            <a:off x="-10693" y="499259"/>
            <a:ext cx="12216384" cy="2886048"/>
          </a:xfrm>
          <a:prstGeom prst="rect">
            <a:avLst/>
          </a:prstGeom>
        </p:spPr>
      </p:pic>
      <p:sp>
        <p:nvSpPr>
          <p:cNvPr id="25" name="Google Shape;15;p1">
            <a:extLst>
              <a:ext uri="{FF2B5EF4-FFF2-40B4-BE49-F238E27FC236}">
                <a16:creationId xmlns:a16="http://schemas.microsoft.com/office/drawing/2014/main" id="{52320A1D-5125-B302-1636-C48D547566DC}"/>
              </a:ext>
            </a:extLst>
          </p:cNvPr>
          <p:cNvSpPr txBox="1"/>
          <p:nvPr/>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067" b="0" i="0" u="none" strike="noStrike" cap="none" dirty="0">
                <a:solidFill>
                  <a:srgbClr val="C7EAFB"/>
                </a:solidFill>
                <a:latin typeface="Calibri"/>
                <a:ea typeface="Calibri"/>
                <a:cs typeface="Calibri"/>
                <a:sym typeface="Calibri"/>
              </a:rPr>
              <a:t>The professional home for the engineering and technology community worldwide</a:t>
            </a:r>
            <a:endParaRPr sz="2400" dirty="0"/>
          </a:p>
        </p:txBody>
      </p:sp>
    </p:spTree>
    <p:extLst>
      <p:ext uri="{BB962C8B-B14F-4D97-AF65-F5344CB8AC3E}">
        <p14:creationId xmlns:p14="http://schemas.microsoft.com/office/powerpoint/2010/main" val="2635918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Blank">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376386" y="1663217"/>
            <a:ext cx="11544951" cy="41228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p:cNvSpPr>
            <a:spLocks noGrp="1"/>
          </p:cNvSpPr>
          <p:nvPr>
            <p:ph type="sldNum" sz="quarter" idx="14"/>
          </p:nvPr>
        </p:nvSpPr>
        <p:spPr/>
        <p:txBody>
          <a:bodyPr/>
          <a:lstStyle/>
          <a:p>
            <a:fld id="{CA4F62B7-A929-4407-92A3-BBB6C28717A2}" type="slidenum">
              <a:rPr lang="en-US" smtClean="0"/>
              <a:t>‹#›</a:t>
            </a:fld>
            <a:endParaRPr lang="en-US"/>
          </a:p>
        </p:txBody>
      </p:sp>
      <p:sp>
        <p:nvSpPr>
          <p:cNvPr id="11" name="Title 1">
            <a:extLst>
              <a:ext uri="{FF2B5EF4-FFF2-40B4-BE49-F238E27FC236}">
                <a16:creationId xmlns:a16="http://schemas.microsoft.com/office/drawing/2014/main" id="{57EF7957-62A6-2F32-40BC-75E462878F86}"/>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13" name="Text Placeholder 3">
            <a:extLst>
              <a:ext uri="{FF2B5EF4-FFF2-40B4-BE49-F238E27FC236}">
                <a16:creationId xmlns:a16="http://schemas.microsoft.com/office/drawing/2014/main" id="{B528E7C2-CE3F-EE06-4447-2CB3BC3EAE94}"/>
              </a:ext>
            </a:extLst>
          </p:cNvPr>
          <p:cNvSpPr>
            <a:spLocks noGrp="1"/>
          </p:cNvSpPr>
          <p:nvPr>
            <p:ph type="body" sz="quarter" idx="15"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778955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9" name="Text Placeholder 13"/>
          <p:cNvSpPr>
            <a:spLocks noGrp="1"/>
          </p:cNvSpPr>
          <p:nvPr>
            <p:ph type="body" sz="quarter" idx="14"/>
          </p:nvPr>
        </p:nvSpPr>
        <p:spPr>
          <a:xfrm>
            <a:off x="376385" y="1656446"/>
            <a:ext cx="5645404" cy="41502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3"/>
          <p:cNvSpPr>
            <a:spLocks noGrp="1"/>
          </p:cNvSpPr>
          <p:nvPr>
            <p:ph type="body" sz="quarter" idx="13"/>
          </p:nvPr>
        </p:nvSpPr>
        <p:spPr>
          <a:xfrm>
            <a:off x="6254729" y="1656446"/>
            <a:ext cx="5645404" cy="41502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5"/>
          </p:nvPr>
        </p:nvSpPr>
        <p:spPr/>
        <p:txBody>
          <a:bodyPr/>
          <a:lstStyle/>
          <a:p>
            <a:fld id="{CA4F62B7-A929-4407-92A3-BBB6C28717A2}" type="slidenum">
              <a:rPr lang="en-US" smtClean="0"/>
              <a:t>‹#›</a:t>
            </a:fld>
            <a:endParaRPr lang="en-US"/>
          </a:p>
        </p:txBody>
      </p:sp>
      <p:sp>
        <p:nvSpPr>
          <p:cNvPr id="6" name="Title 1">
            <a:extLst>
              <a:ext uri="{FF2B5EF4-FFF2-40B4-BE49-F238E27FC236}">
                <a16:creationId xmlns:a16="http://schemas.microsoft.com/office/drawing/2014/main" id="{86AF5401-247A-20C7-3264-A18311DFAD2F}"/>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8" name="Text Placeholder 3">
            <a:extLst>
              <a:ext uri="{FF2B5EF4-FFF2-40B4-BE49-F238E27FC236}">
                <a16:creationId xmlns:a16="http://schemas.microsoft.com/office/drawing/2014/main" id="{FC384FD7-4A7D-5268-62F7-93283DA1026B}"/>
              </a:ext>
            </a:extLst>
          </p:cNvPr>
          <p:cNvSpPr>
            <a:spLocks noGrp="1"/>
          </p:cNvSpPr>
          <p:nvPr>
            <p:ph type="body" sz="quarter" idx="16"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4271395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254122" y="1660311"/>
            <a:ext cx="5667213" cy="4125723"/>
          </a:xfrm>
        </p:spPr>
        <p:txBody>
          <a:bodyPr/>
          <a:lstStyle>
            <a:lvl1pPr marL="0" indent="0">
              <a:buNone/>
              <a:defRPr sz="1200" i="1"/>
            </a:lvl1pPr>
          </a:lstStyle>
          <a:p>
            <a:pPr lvl="0"/>
            <a:r>
              <a:rPr lang="en-US" dirty="0"/>
              <a:t>Insert Object</a:t>
            </a:r>
          </a:p>
        </p:txBody>
      </p:sp>
      <p:sp>
        <p:nvSpPr>
          <p:cNvPr id="14" name="Text Placeholder 13"/>
          <p:cNvSpPr>
            <a:spLocks noGrp="1"/>
          </p:cNvSpPr>
          <p:nvPr>
            <p:ph type="body" sz="quarter" idx="13"/>
          </p:nvPr>
        </p:nvSpPr>
        <p:spPr>
          <a:xfrm>
            <a:off x="376386" y="1660310"/>
            <a:ext cx="5636956" cy="41254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lide Number Placeholder 17"/>
          <p:cNvSpPr>
            <a:spLocks noGrp="1"/>
          </p:cNvSpPr>
          <p:nvPr>
            <p:ph type="sldNum" sz="quarter" idx="14"/>
          </p:nvPr>
        </p:nvSpPr>
        <p:spPr/>
        <p:txBody>
          <a:bodyPr/>
          <a:lstStyle/>
          <a:p>
            <a:fld id="{CA4F62B7-A929-4407-92A3-BBB6C28717A2}" type="slidenum">
              <a:rPr lang="en-US" smtClean="0"/>
              <a:t>‹#›</a:t>
            </a:fld>
            <a:endParaRPr lang="en-US"/>
          </a:p>
        </p:txBody>
      </p:sp>
      <p:sp>
        <p:nvSpPr>
          <p:cNvPr id="6" name="Title 1">
            <a:extLst>
              <a:ext uri="{FF2B5EF4-FFF2-40B4-BE49-F238E27FC236}">
                <a16:creationId xmlns:a16="http://schemas.microsoft.com/office/drawing/2014/main" id="{216AD83B-8216-5397-EEB8-FF133C3E78B9}"/>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8" name="Text Placeholder 3">
            <a:extLst>
              <a:ext uri="{FF2B5EF4-FFF2-40B4-BE49-F238E27FC236}">
                <a16:creationId xmlns:a16="http://schemas.microsoft.com/office/drawing/2014/main" id="{6A02FAF8-5E04-CFFE-9019-473F325D7C2E}"/>
              </a:ext>
            </a:extLst>
          </p:cNvPr>
          <p:cNvSpPr>
            <a:spLocks noGrp="1"/>
          </p:cNvSpPr>
          <p:nvPr>
            <p:ph type="body" sz="quarter" idx="16"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4206601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250983" y="3834130"/>
            <a:ext cx="5670352" cy="1972569"/>
          </a:xfrm>
        </p:spPr>
        <p:txBody>
          <a:bodyPr/>
          <a:lstStyle>
            <a:lvl1pPr marL="0" indent="0">
              <a:buNone/>
              <a:defRPr sz="1200" i="1"/>
            </a:lvl1pPr>
          </a:lstStyle>
          <a:p>
            <a:pPr lvl="0"/>
            <a:r>
              <a:rPr lang="en-US" dirty="0"/>
              <a:t>Insert Object</a:t>
            </a:r>
          </a:p>
        </p:txBody>
      </p:sp>
      <p:sp>
        <p:nvSpPr>
          <p:cNvPr id="14" name="Text Placeholder 13"/>
          <p:cNvSpPr>
            <a:spLocks noGrp="1"/>
          </p:cNvSpPr>
          <p:nvPr>
            <p:ph type="body" sz="quarter" idx="13"/>
          </p:nvPr>
        </p:nvSpPr>
        <p:spPr>
          <a:xfrm>
            <a:off x="376387" y="1660309"/>
            <a:ext cx="5670352" cy="41463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hasCustomPrompt="1"/>
          </p:nvPr>
        </p:nvSpPr>
        <p:spPr>
          <a:xfrm>
            <a:off x="6250983" y="1660309"/>
            <a:ext cx="5670352" cy="1972569"/>
          </a:xfrm>
        </p:spPr>
        <p:txBody>
          <a:bodyPr/>
          <a:lstStyle>
            <a:lvl1pPr marL="0" indent="0">
              <a:buNone/>
              <a:defRPr sz="1200" i="1"/>
            </a:lvl1pPr>
          </a:lstStyle>
          <a:p>
            <a:pPr lvl="0"/>
            <a:r>
              <a:rPr lang="en-US" dirty="0"/>
              <a:t>Insert Object</a:t>
            </a:r>
          </a:p>
        </p:txBody>
      </p:sp>
      <p:sp>
        <p:nvSpPr>
          <p:cNvPr id="3" name="Slide Number Placeholder 2"/>
          <p:cNvSpPr>
            <a:spLocks noGrp="1"/>
          </p:cNvSpPr>
          <p:nvPr>
            <p:ph type="sldNum" sz="quarter" idx="15"/>
          </p:nvPr>
        </p:nvSpPr>
        <p:spPr/>
        <p:txBody>
          <a:bodyPr/>
          <a:lstStyle/>
          <a:p>
            <a:fld id="{CA4F62B7-A929-4407-92A3-BBB6C28717A2}" type="slidenum">
              <a:rPr lang="en-US" smtClean="0"/>
              <a:t>‹#›</a:t>
            </a:fld>
            <a:endParaRPr lang="en-US"/>
          </a:p>
        </p:txBody>
      </p:sp>
      <p:sp>
        <p:nvSpPr>
          <p:cNvPr id="7" name="Title 1">
            <a:extLst>
              <a:ext uri="{FF2B5EF4-FFF2-40B4-BE49-F238E27FC236}">
                <a16:creationId xmlns:a16="http://schemas.microsoft.com/office/drawing/2014/main" id="{6C792650-E2E9-3B3D-B60F-CA3A69788FBE}"/>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8" name="Text Placeholder 3">
            <a:extLst>
              <a:ext uri="{FF2B5EF4-FFF2-40B4-BE49-F238E27FC236}">
                <a16:creationId xmlns:a16="http://schemas.microsoft.com/office/drawing/2014/main" id="{37B7DA4B-4D12-6662-3315-7423CCA6909F}"/>
              </a:ext>
            </a:extLst>
          </p:cNvPr>
          <p:cNvSpPr>
            <a:spLocks noGrp="1"/>
          </p:cNvSpPr>
          <p:nvPr>
            <p:ph type="body" sz="quarter" idx="16"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4078736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6247661" y="3025792"/>
            <a:ext cx="5673673" cy="2780907"/>
          </a:xfrm>
        </p:spPr>
        <p:txBody>
          <a:bodyPr/>
          <a:lstStyle>
            <a:lvl1pPr marL="0" indent="0">
              <a:buNone/>
              <a:defRPr sz="1200" i="1"/>
            </a:lvl1pPr>
          </a:lstStyle>
          <a:p>
            <a:pPr lvl="0"/>
            <a:r>
              <a:rPr lang="en-US" dirty="0"/>
              <a:t>Insert Object</a:t>
            </a:r>
          </a:p>
        </p:txBody>
      </p:sp>
      <p:sp>
        <p:nvSpPr>
          <p:cNvPr id="13" name="Text Placeholder 13"/>
          <p:cNvSpPr>
            <a:spLocks noGrp="1"/>
          </p:cNvSpPr>
          <p:nvPr>
            <p:ph type="body" sz="quarter" idx="13"/>
          </p:nvPr>
        </p:nvSpPr>
        <p:spPr>
          <a:xfrm>
            <a:off x="376387" y="1660309"/>
            <a:ext cx="5647288" cy="41463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6247661" y="1660310"/>
            <a:ext cx="5673673" cy="1201711"/>
          </a:xfrm>
        </p:spPr>
        <p:txBody>
          <a:bodyPr>
            <a:no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a:t>
            </a:r>
          </a:p>
        </p:txBody>
      </p:sp>
      <p:sp>
        <p:nvSpPr>
          <p:cNvPr id="16" name="Slide Number Placeholder 15"/>
          <p:cNvSpPr>
            <a:spLocks noGrp="1"/>
          </p:cNvSpPr>
          <p:nvPr>
            <p:ph type="sldNum" sz="quarter" idx="15"/>
          </p:nvPr>
        </p:nvSpPr>
        <p:spPr/>
        <p:txBody>
          <a:bodyPr/>
          <a:lstStyle/>
          <a:p>
            <a:fld id="{CA4F62B7-A929-4407-92A3-BBB6C28717A2}" type="slidenum">
              <a:rPr lang="en-US" smtClean="0"/>
              <a:t>‹#›</a:t>
            </a:fld>
            <a:endParaRPr lang="en-US"/>
          </a:p>
        </p:txBody>
      </p:sp>
      <p:sp>
        <p:nvSpPr>
          <p:cNvPr id="4" name="Title 1">
            <a:extLst>
              <a:ext uri="{FF2B5EF4-FFF2-40B4-BE49-F238E27FC236}">
                <a16:creationId xmlns:a16="http://schemas.microsoft.com/office/drawing/2014/main" id="{2E1B004A-409A-77D5-A3C7-281C878085ED}"/>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5" name="Text Placeholder 3">
            <a:extLst>
              <a:ext uri="{FF2B5EF4-FFF2-40B4-BE49-F238E27FC236}">
                <a16:creationId xmlns:a16="http://schemas.microsoft.com/office/drawing/2014/main" id="{7B1E50B4-EB39-89B0-9C6E-A2B502C12D6D}"/>
              </a:ext>
            </a:extLst>
          </p:cNvPr>
          <p:cNvSpPr>
            <a:spLocks noGrp="1"/>
          </p:cNvSpPr>
          <p:nvPr>
            <p:ph type="body" sz="quarter" idx="16"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3897713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Text, Bullets">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381227" y="1660916"/>
            <a:ext cx="5642447" cy="4145784"/>
          </a:xfrm>
        </p:spPr>
        <p:txBody>
          <a:bodyPr/>
          <a:lstStyle>
            <a:lvl1pPr marL="0" indent="0">
              <a:buNone/>
              <a:defRPr sz="1200" i="1"/>
            </a:lvl1pPr>
          </a:lstStyle>
          <a:p>
            <a:pPr lvl="0"/>
            <a:r>
              <a:rPr lang="en-US" dirty="0"/>
              <a:t>Insert Object</a:t>
            </a:r>
          </a:p>
        </p:txBody>
      </p:sp>
      <p:sp>
        <p:nvSpPr>
          <p:cNvPr id="13" name="Text Placeholder 13"/>
          <p:cNvSpPr>
            <a:spLocks noGrp="1"/>
          </p:cNvSpPr>
          <p:nvPr>
            <p:ph type="body" sz="quarter" idx="13"/>
          </p:nvPr>
        </p:nvSpPr>
        <p:spPr>
          <a:xfrm>
            <a:off x="6250474" y="3026006"/>
            <a:ext cx="5670861" cy="2780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6250474" y="1670643"/>
            <a:ext cx="5670861" cy="1181045"/>
          </a:xfrm>
        </p:spPr>
        <p:txBody>
          <a:bodyPr>
            <a:no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2" name="Slide Number Placeholder 1"/>
          <p:cNvSpPr>
            <a:spLocks noGrp="1"/>
          </p:cNvSpPr>
          <p:nvPr>
            <p:ph type="sldNum" sz="quarter" idx="15"/>
          </p:nvPr>
        </p:nvSpPr>
        <p:spPr/>
        <p:txBody>
          <a:bodyPr/>
          <a:lstStyle/>
          <a:p>
            <a:fld id="{CA4F62B7-A929-4407-92A3-BBB6C28717A2}" type="slidenum">
              <a:rPr lang="en-US" smtClean="0"/>
              <a:t>‹#›</a:t>
            </a:fld>
            <a:endParaRPr lang="en-US"/>
          </a:p>
        </p:txBody>
      </p:sp>
      <p:sp>
        <p:nvSpPr>
          <p:cNvPr id="5" name="Title 1">
            <a:extLst>
              <a:ext uri="{FF2B5EF4-FFF2-40B4-BE49-F238E27FC236}">
                <a16:creationId xmlns:a16="http://schemas.microsoft.com/office/drawing/2014/main" id="{0AF6E064-8914-FCD2-7B22-B9DD9D169EE1}"/>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6" name="Text Placeholder 3">
            <a:extLst>
              <a:ext uri="{FF2B5EF4-FFF2-40B4-BE49-F238E27FC236}">
                <a16:creationId xmlns:a16="http://schemas.microsoft.com/office/drawing/2014/main" id="{8F514186-64D2-D79F-5790-B5B2D99DECF3}"/>
              </a:ext>
            </a:extLst>
          </p:cNvPr>
          <p:cNvSpPr>
            <a:spLocks noGrp="1"/>
          </p:cNvSpPr>
          <p:nvPr>
            <p:ph type="body" sz="quarter" idx="16"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
        <p:nvSpPr>
          <p:cNvPr id="7" name="TextBox 6">
            <a:extLst>
              <a:ext uri="{FF2B5EF4-FFF2-40B4-BE49-F238E27FC236}">
                <a16:creationId xmlns:a16="http://schemas.microsoft.com/office/drawing/2014/main" id="{9DAE3151-C814-8D51-B7C9-E0368224CE31}"/>
              </a:ext>
            </a:extLst>
          </p:cNvPr>
          <p:cNvSpPr txBox="1"/>
          <p:nvPr/>
        </p:nvSpPr>
        <p:spPr>
          <a:xfrm>
            <a:off x="9815593" y="2376407"/>
            <a:ext cx="0" cy="0"/>
          </a:xfrm>
          <a:prstGeom prst="rect">
            <a:avLst/>
          </a:prstGeom>
        </p:spPr>
        <p:txBody>
          <a:bodyPr wrap="none" rtlCol="0">
            <a:normAutofit fontScale="25000" lnSpcReduction="20000"/>
          </a:bodyPr>
          <a:lstStyle/>
          <a:p>
            <a:pPr algn="l"/>
            <a:endParaRPr lang="en-US" sz="2400" dirty="0"/>
          </a:p>
        </p:txBody>
      </p:sp>
    </p:spTree>
    <p:extLst>
      <p:ext uri="{BB962C8B-B14F-4D97-AF65-F5344CB8AC3E}">
        <p14:creationId xmlns:p14="http://schemas.microsoft.com/office/powerpoint/2010/main" val="4069955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6276631" y="3895242"/>
            <a:ext cx="5613708" cy="1896092"/>
          </a:xfrm>
        </p:spPr>
        <p:txBody>
          <a:bodyPr/>
          <a:lstStyle>
            <a:lvl1pPr marL="0" indent="0">
              <a:buNone/>
              <a:defRPr sz="1200" i="1"/>
            </a:lvl1pPr>
          </a:lstStyle>
          <a:p>
            <a:pPr lvl="0"/>
            <a:r>
              <a:rPr lang="en-US" dirty="0"/>
              <a:t>Insert Object</a:t>
            </a:r>
          </a:p>
        </p:txBody>
      </p:sp>
      <p:sp>
        <p:nvSpPr>
          <p:cNvPr id="13" name="Text Placeholder 13"/>
          <p:cNvSpPr>
            <a:spLocks noGrp="1"/>
          </p:cNvSpPr>
          <p:nvPr>
            <p:ph type="body" sz="quarter" idx="13"/>
          </p:nvPr>
        </p:nvSpPr>
        <p:spPr>
          <a:xfrm>
            <a:off x="376387" y="1670642"/>
            <a:ext cx="5613707" cy="1919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p:cNvSpPr>
            <a:spLocks noGrp="1"/>
          </p:cNvSpPr>
          <p:nvPr>
            <p:ph sz="half" idx="14" hasCustomPrompt="1"/>
          </p:nvPr>
        </p:nvSpPr>
        <p:spPr>
          <a:xfrm>
            <a:off x="6276631" y="1692722"/>
            <a:ext cx="5613708" cy="1896092"/>
          </a:xfrm>
        </p:spPr>
        <p:txBody>
          <a:bodyPr/>
          <a:lstStyle>
            <a:lvl1pPr marL="0" indent="0">
              <a:buNone/>
              <a:defRPr sz="1200" i="1"/>
            </a:lvl1pPr>
          </a:lstStyle>
          <a:p>
            <a:pPr lvl="0"/>
            <a:r>
              <a:rPr lang="en-US" dirty="0"/>
              <a:t>Insert Object</a:t>
            </a:r>
          </a:p>
        </p:txBody>
      </p:sp>
      <p:sp>
        <p:nvSpPr>
          <p:cNvPr id="16" name="Content Placeholder 3"/>
          <p:cNvSpPr>
            <a:spLocks noGrp="1"/>
          </p:cNvSpPr>
          <p:nvPr>
            <p:ph sz="half" idx="15" hasCustomPrompt="1"/>
          </p:nvPr>
        </p:nvSpPr>
        <p:spPr>
          <a:xfrm>
            <a:off x="376387" y="3895242"/>
            <a:ext cx="5613707" cy="1896092"/>
          </a:xfrm>
        </p:spPr>
        <p:txBody>
          <a:bodyPr/>
          <a:lstStyle>
            <a:lvl1pPr marL="0" indent="0">
              <a:buNone/>
              <a:defRPr sz="1200" i="1"/>
            </a:lvl1pPr>
          </a:lstStyle>
          <a:p>
            <a:pPr lvl="0"/>
            <a:r>
              <a:rPr lang="en-US" dirty="0"/>
              <a:t>Insert Object</a:t>
            </a:r>
          </a:p>
        </p:txBody>
      </p:sp>
      <p:sp>
        <p:nvSpPr>
          <p:cNvPr id="2" name="Slide Number Placeholder 1"/>
          <p:cNvSpPr>
            <a:spLocks noGrp="1"/>
          </p:cNvSpPr>
          <p:nvPr>
            <p:ph type="sldNum" sz="quarter" idx="16"/>
          </p:nvPr>
        </p:nvSpPr>
        <p:spPr/>
        <p:txBody>
          <a:bodyPr/>
          <a:lstStyle/>
          <a:p>
            <a:fld id="{CA4F62B7-A929-4407-92A3-BBB6C28717A2}" type="slidenum">
              <a:rPr lang="en-US" smtClean="0"/>
              <a:t>‹#›</a:t>
            </a:fld>
            <a:endParaRPr lang="en-US"/>
          </a:p>
        </p:txBody>
      </p:sp>
      <p:sp>
        <p:nvSpPr>
          <p:cNvPr id="5" name="Title 1">
            <a:extLst>
              <a:ext uri="{FF2B5EF4-FFF2-40B4-BE49-F238E27FC236}">
                <a16:creationId xmlns:a16="http://schemas.microsoft.com/office/drawing/2014/main" id="{DCB2AA21-5DC4-EF2E-F110-447171121BAE}"/>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6" name="Text Placeholder 3">
            <a:extLst>
              <a:ext uri="{FF2B5EF4-FFF2-40B4-BE49-F238E27FC236}">
                <a16:creationId xmlns:a16="http://schemas.microsoft.com/office/drawing/2014/main" id="{E3B2B563-ED51-2E79-84DE-879842AE1C8B}"/>
              </a:ext>
            </a:extLst>
          </p:cNvPr>
          <p:cNvSpPr>
            <a:spLocks noGrp="1"/>
          </p:cNvSpPr>
          <p:nvPr>
            <p:ph type="body" sz="quarter" idx="17"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2192712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376389" y="1670641"/>
            <a:ext cx="4026031" cy="4136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able Placeholder 8"/>
          <p:cNvSpPr>
            <a:spLocks noGrp="1"/>
          </p:cNvSpPr>
          <p:nvPr>
            <p:ph type="tbl" sz="quarter" idx="14" hasCustomPrompt="1"/>
          </p:nvPr>
        </p:nvSpPr>
        <p:spPr>
          <a:xfrm>
            <a:off x="4590955" y="1670641"/>
            <a:ext cx="7330380" cy="4136057"/>
          </a:xfrm>
        </p:spPr>
        <p:txBody>
          <a:bodyPr>
            <a:normAutofit/>
          </a:bodyPr>
          <a:lstStyle>
            <a:lvl1pPr marL="0" indent="0">
              <a:buNone/>
              <a:defRPr sz="1200" i="1"/>
            </a:lvl1pPr>
          </a:lstStyle>
          <a:p>
            <a:pPr lvl="0"/>
            <a:r>
              <a:rPr lang="en-US" dirty="0"/>
              <a:t>Insert Object</a:t>
            </a:r>
          </a:p>
        </p:txBody>
      </p:sp>
      <p:sp>
        <p:nvSpPr>
          <p:cNvPr id="10" name="Slide Number Placeholder 9"/>
          <p:cNvSpPr>
            <a:spLocks noGrp="1"/>
          </p:cNvSpPr>
          <p:nvPr>
            <p:ph type="sldNum" sz="quarter" idx="15"/>
          </p:nvPr>
        </p:nvSpPr>
        <p:spPr/>
        <p:txBody>
          <a:bodyPr/>
          <a:lstStyle/>
          <a:p>
            <a:fld id="{CA4F62B7-A929-4407-92A3-BBB6C28717A2}" type="slidenum">
              <a:rPr lang="en-US" smtClean="0"/>
              <a:t>‹#›</a:t>
            </a:fld>
            <a:endParaRPr lang="en-US"/>
          </a:p>
        </p:txBody>
      </p:sp>
      <p:sp>
        <p:nvSpPr>
          <p:cNvPr id="5" name="Title 1">
            <a:extLst>
              <a:ext uri="{FF2B5EF4-FFF2-40B4-BE49-F238E27FC236}">
                <a16:creationId xmlns:a16="http://schemas.microsoft.com/office/drawing/2014/main" id="{4A304CB7-3AA2-3202-B580-2B5C69FB9F8D}"/>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6" name="Text Placeholder 3">
            <a:extLst>
              <a:ext uri="{FF2B5EF4-FFF2-40B4-BE49-F238E27FC236}">
                <a16:creationId xmlns:a16="http://schemas.microsoft.com/office/drawing/2014/main" id="{957C2D4C-BD60-59E9-69C3-E21B44818806}"/>
              </a:ext>
            </a:extLst>
          </p:cNvPr>
          <p:cNvSpPr>
            <a:spLocks noGrp="1"/>
          </p:cNvSpPr>
          <p:nvPr>
            <p:ph type="body" sz="quarter" idx="16"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30769454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6274047" y="1660309"/>
            <a:ext cx="5647288" cy="4146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376387" y="4788817"/>
            <a:ext cx="5647288" cy="1017881"/>
          </a:xfrm>
        </p:spPr>
        <p:txBody>
          <a:bodyPr>
            <a:no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3" name="Picture Placeholder 2"/>
          <p:cNvSpPr>
            <a:spLocks noGrp="1"/>
          </p:cNvSpPr>
          <p:nvPr>
            <p:ph type="pic" sz="quarter" idx="15" hasCustomPrompt="1"/>
          </p:nvPr>
        </p:nvSpPr>
        <p:spPr>
          <a:xfrm>
            <a:off x="376387" y="1660310"/>
            <a:ext cx="5647288" cy="2963191"/>
          </a:xfrm>
        </p:spPr>
        <p:txBody>
          <a:bodyPr>
            <a:normAutofit/>
          </a:bodyPr>
          <a:lstStyle>
            <a:lvl1pPr marL="0" indent="0">
              <a:buNone/>
              <a:defRPr sz="1200" i="1" baseline="0"/>
            </a:lvl1pPr>
          </a:lstStyle>
          <a:p>
            <a:r>
              <a:rPr lang="en-US" dirty="0"/>
              <a:t>Insert Photo</a:t>
            </a:r>
          </a:p>
        </p:txBody>
      </p:sp>
      <p:sp>
        <p:nvSpPr>
          <p:cNvPr id="4" name="Slide Number Placeholder 3"/>
          <p:cNvSpPr>
            <a:spLocks noGrp="1"/>
          </p:cNvSpPr>
          <p:nvPr>
            <p:ph type="sldNum" sz="quarter" idx="16"/>
          </p:nvPr>
        </p:nvSpPr>
        <p:spPr/>
        <p:txBody>
          <a:bodyPr/>
          <a:lstStyle/>
          <a:p>
            <a:fld id="{CA4F62B7-A929-4407-92A3-BBB6C28717A2}" type="slidenum">
              <a:rPr lang="en-US" smtClean="0"/>
              <a:t>‹#›</a:t>
            </a:fld>
            <a:endParaRPr lang="en-US"/>
          </a:p>
        </p:txBody>
      </p:sp>
      <p:sp>
        <p:nvSpPr>
          <p:cNvPr id="6" name="Title 1">
            <a:extLst>
              <a:ext uri="{FF2B5EF4-FFF2-40B4-BE49-F238E27FC236}">
                <a16:creationId xmlns:a16="http://schemas.microsoft.com/office/drawing/2014/main" id="{EA2468D8-7183-0FC6-538D-BB28C6C2195F}"/>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7" name="Text Placeholder 3">
            <a:extLst>
              <a:ext uri="{FF2B5EF4-FFF2-40B4-BE49-F238E27FC236}">
                <a16:creationId xmlns:a16="http://schemas.microsoft.com/office/drawing/2014/main" id="{2D22E6AC-1D68-1A62-895E-D1CC0C4F3D22}"/>
              </a:ext>
            </a:extLst>
          </p:cNvPr>
          <p:cNvSpPr>
            <a:spLocks noGrp="1"/>
          </p:cNvSpPr>
          <p:nvPr>
            <p:ph type="body" sz="quarter" idx="17"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26806519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CA4F62B7-A929-4407-92A3-BBB6C28717A2}" type="slidenum">
              <a:rPr lang="en-US" smtClean="0"/>
              <a:t>‹#›</a:t>
            </a:fld>
            <a:endParaRPr lang="en-US"/>
          </a:p>
        </p:txBody>
      </p:sp>
      <p:sp>
        <p:nvSpPr>
          <p:cNvPr id="4" name="Title 1">
            <a:extLst>
              <a:ext uri="{FF2B5EF4-FFF2-40B4-BE49-F238E27FC236}">
                <a16:creationId xmlns:a16="http://schemas.microsoft.com/office/drawing/2014/main" id="{DCE4219F-8A77-4012-6E77-CCFCA36951F3}"/>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5" name="Text Placeholder 3">
            <a:extLst>
              <a:ext uri="{FF2B5EF4-FFF2-40B4-BE49-F238E27FC236}">
                <a16:creationId xmlns:a16="http://schemas.microsoft.com/office/drawing/2014/main" id="{EE34E679-CD0B-16C4-E8EE-14DDEBE54E03}"/>
              </a:ext>
            </a:extLst>
          </p:cNvPr>
          <p:cNvSpPr>
            <a:spLocks noGrp="1"/>
          </p:cNvSpPr>
          <p:nvPr>
            <p:ph type="body" sz="quarter" idx="16"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287403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2A-Photos Editable">
    <p:spTree>
      <p:nvGrpSpPr>
        <p:cNvPr id="1" name=""/>
        <p:cNvGrpSpPr/>
        <p:nvPr/>
      </p:nvGrpSpPr>
      <p:grpSpPr>
        <a:xfrm>
          <a:off x="0" y="0"/>
          <a:ext cx="0" cy="0"/>
          <a:chOff x="0" y="0"/>
          <a:chExt cx="0" cy="0"/>
        </a:xfrm>
      </p:grpSpPr>
      <p:pic>
        <p:nvPicPr>
          <p:cNvPr id="7" name="Google Shape;69;p6">
            <a:extLst>
              <a:ext uri="{FF2B5EF4-FFF2-40B4-BE49-F238E27FC236}">
                <a16:creationId xmlns:a16="http://schemas.microsoft.com/office/drawing/2014/main" id="{12349D4D-6560-8FDF-89B8-A568D47A6F8F}"/>
              </a:ext>
            </a:extLst>
          </p:cNvPr>
          <p:cNvPicPr preferRelativeResize="0"/>
          <p:nvPr/>
        </p:nvPicPr>
        <p:blipFill rotWithShape="1">
          <a:blip r:embed="rId2">
            <a:alphaModFix/>
          </a:blip>
          <a:srcRect/>
          <a:stretch/>
        </p:blipFill>
        <p:spPr>
          <a:xfrm>
            <a:off x="-10331" y="0"/>
            <a:ext cx="12202332" cy="6858000"/>
          </a:xfrm>
          <a:prstGeom prst="rect">
            <a:avLst/>
          </a:prstGeom>
          <a:noFill/>
          <a:ln>
            <a:noFill/>
          </a:ln>
        </p:spPr>
      </p:pic>
      <p:pic>
        <p:nvPicPr>
          <p:cNvPr id="9" name="Google Shape;10;p1" descr="A picture containing dark&#10;&#10;Description automatically generated">
            <a:extLst>
              <a:ext uri="{FF2B5EF4-FFF2-40B4-BE49-F238E27FC236}">
                <a16:creationId xmlns:a16="http://schemas.microsoft.com/office/drawing/2014/main" id="{5E32C3B4-C217-431B-EB91-08E11791A6A2}"/>
              </a:ext>
            </a:extLst>
          </p:cNvPr>
          <p:cNvPicPr preferRelativeResize="0"/>
          <p:nvPr/>
        </p:nvPicPr>
        <p:blipFill rotWithShape="1">
          <a:blip r:embed="rId3">
            <a:alphaModFix/>
          </a:blip>
          <a:srcRect/>
          <a:stretch/>
        </p:blipFill>
        <p:spPr>
          <a:xfrm rot="10800000">
            <a:off x="-485614" y="5602055"/>
            <a:ext cx="13142563" cy="1762205"/>
          </a:xfrm>
          <a:prstGeom prst="rect">
            <a:avLst/>
          </a:prstGeom>
          <a:noFill/>
          <a:ln>
            <a:noFill/>
          </a:ln>
        </p:spPr>
      </p:pic>
      <p:pic>
        <p:nvPicPr>
          <p:cNvPr id="20" name="Google Shape;20;p2">
            <a:extLst>
              <a:ext uri="{FF2B5EF4-FFF2-40B4-BE49-F238E27FC236}">
                <a16:creationId xmlns:a16="http://schemas.microsoft.com/office/drawing/2014/main" id="{BF545E2E-7AE8-E079-68E5-B4BBF7184120}"/>
              </a:ext>
            </a:extLst>
          </p:cNvPr>
          <p:cNvPicPr preferRelativeResize="0"/>
          <p:nvPr/>
        </p:nvPicPr>
        <p:blipFill rotWithShape="1">
          <a:blip r:embed="rId4">
            <a:alphaModFix/>
          </a:blip>
          <a:srcRect/>
          <a:stretch/>
        </p:blipFill>
        <p:spPr>
          <a:xfrm>
            <a:off x="10151947" y="5508531"/>
            <a:ext cx="1628452" cy="908904"/>
          </a:xfrm>
          <a:prstGeom prst="rect">
            <a:avLst/>
          </a:prstGeom>
          <a:noFill/>
          <a:ln>
            <a:noFill/>
          </a:ln>
        </p:spPr>
      </p:pic>
      <p:sp>
        <p:nvSpPr>
          <p:cNvPr id="2" name="Title 1"/>
          <p:cNvSpPr>
            <a:spLocks noGrp="1"/>
          </p:cNvSpPr>
          <p:nvPr>
            <p:ph type="ctrTitle" hasCustomPrompt="1"/>
          </p:nvPr>
        </p:nvSpPr>
        <p:spPr>
          <a:xfrm>
            <a:off x="376386" y="3442191"/>
            <a:ext cx="11404012" cy="1254357"/>
          </a:xfrm>
          <a:prstGeom prst="rect">
            <a:avLst/>
          </a:prstGeom>
        </p:spPr>
        <p:txBody>
          <a:bodyPr anchor="b">
            <a:normAutofit/>
          </a:bodyPr>
          <a:lstStyle>
            <a:lvl1pPr algn="l">
              <a:defRPr sz="44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376387" y="4743310"/>
            <a:ext cx="9363960" cy="1166439"/>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6A1"/>
                </a:solidFill>
              </a:defRPr>
            </a:lvl1pPr>
          </a:lstStyle>
          <a:p>
            <a:fld id="{CA4F62B7-A929-4407-92A3-BBB6C28717A2}" type="slidenum">
              <a:rPr lang="en-US" smtClean="0"/>
              <a:t>‹#›</a:t>
            </a:fld>
            <a:endParaRPr lang="en-US"/>
          </a:p>
        </p:txBody>
      </p:sp>
      <p:sp>
        <p:nvSpPr>
          <p:cNvPr id="4" name="TextBox 3">
            <a:extLst>
              <a:ext uri="{FF2B5EF4-FFF2-40B4-BE49-F238E27FC236}">
                <a16:creationId xmlns:a16="http://schemas.microsoft.com/office/drawing/2014/main" id="{78C300B2-530C-FA4A-A0D1-243431B9E26B}"/>
              </a:ext>
            </a:extLst>
          </p:cNvPr>
          <p:cNvSpPr txBox="1"/>
          <p:nvPr/>
        </p:nvSpPr>
        <p:spPr>
          <a:xfrm>
            <a:off x="1085869" y="6205392"/>
            <a:ext cx="1110487" cy="318100"/>
          </a:xfrm>
          <a:prstGeom prst="rect">
            <a:avLst/>
          </a:prstGeom>
          <a:noFill/>
        </p:spPr>
        <p:txBody>
          <a:bodyPr wrap="square" rtlCol="0">
            <a:spAutoFit/>
          </a:bodyPr>
          <a:lstStyle/>
          <a:p>
            <a:r>
              <a:rPr lang="en-US" sz="1467" b="1" dirty="0" err="1">
                <a:solidFill>
                  <a:srgbClr val="0066A1"/>
                </a:solidFill>
                <a:latin typeface="Calibri" panose="020F0502020204030204" pitchFamily="34" charset="0"/>
                <a:cs typeface="Calibri" panose="020F0502020204030204" pitchFamily="34" charset="0"/>
              </a:rPr>
              <a:t>ieee.org</a:t>
            </a:r>
            <a:endParaRPr lang="en-US" sz="1467" b="1" dirty="0">
              <a:solidFill>
                <a:srgbClr val="0066A1"/>
              </a:solidFill>
              <a:latin typeface="Calibri" panose="020F0502020204030204" pitchFamily="34" charset="0"/>
              <a:cs typeface="Calibri" panose="020F0502020204030204" pitchFamily="34" charset="0"/>
            </a:endParaRPr>
          </a:p>
        </p:txBody>
      </p:sp>
      <p:sp>
        <p:nvSpPr>
          <p:cNvPr id="13" name="Google Shape;15;p1">
            <a:extLst>
              <a:ext uri="{FF2B5EF4-FFF2-40B4-BE49-F238E27FC236}">
                <a16:creationId xmlns:a16="http://schemas.microsoft.com/office/drawing/2014/main" id="{A8E577DF-A4E3-F637-C3E9-B25FD67E8605}"/>
              </a:ext>
            </a:extLst>
          </p:cNvPr>
          <p:cNvSpPr txBox="1"/>
          <p:nvPr/>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067" b="0" i="0" u="none" strike="noStrike" cap="none" dirty="0">
                <a:solidFill>
                  <a:srgbClr val="C7EAFB"/>
                </a:solidFill>
                <a:latin typeface="Calibri"/>
                <a:ea typeface="Calibri"/>
                <a:cs typeface="Calibri"/>
                <a:sym typeface="Calibri"/>
              </a:rPr>
              <a:t>The professional home for the engineering and technology community worldwide</a:t>
            </a:r>
            <a:endParaRPr sz="2400" dirty="0"/>
          </a:p>
        </p:txBody>
      </p:sp>
      <p:sp>
        <p:nvSpPr>
          <p:cNvPr id="14" name="Picture Placeholder 2">
            <a:extLst>
              <a:ext uri="{FF2B5EF4-FFF2-40B4-BE49-F238E27FC236}">
                <a16:creationId xmlns:a16="http://schemas.microsoft.com/office/drawing/2014/main" id="{30B243F8-002B-ADD0-7F7D-FD14C4EA3048}"/>
              </a:ext>
            </a:extLst>
          </p:cNvPr>
          <p:cNvSpPr>
            <a:spLocks noGrp="1"/>
          </p:cNvSpPr>
          <p:nvPr>
            <p:ph type="pic" sz="quarter" idx="13" hasCustomPrompt="1"/>
          </p:nvPr>
        </p:nvSpPr>
        <p:spPr>
          <a:xfrm>
            <a:off x="-735" y="675156"/>
            <a:ext cx="2438400" cy="2438400"/>
          </a:xfrm>
          <a:solidFill>
            <a:schemeClr val="bg1"/>
          </a:solidFill>
        </p:spPr>
        <p:txBody>
          <a:bodyPr anchor="b">
            <a:normAutofit/>
          </a:bodyPr>
          <a:lstStyle>
            <a:lvl1pPr marL="165096" indent="0" algn="ctr">
              <a:buNone/>
              <a:defRPr sz="1867">
                <a:solidFill>
                  <a:srgbClr val="0066A1"/>
                </a:solidFill>
              </a:defRPr>
            </a:lvl1pPr>
          </a:lstStyle>
          <a:p>
            <a:r>
              <a:rPr lang="en-US" dirty="0"/>
              <a:t>Click to Insert Photo</a:t>
            </a:r>
          </a:p>
        </p:txBody>
      </p:sp>
      <p:sp>
        <p:nvSpPr>
          <p:cNvPr id="15" name="Picture Placeholder 2">
            <a:extLst>
              <a:ext uri="{FF2B5EF4-FFF2-40B4-BE49-F238E27FC236}">
                <a16:creationId xmlns:a16="http://schemas.microsoft.com/office/drawing/2014/main" id="{A2C09347-63DD-B64A-F57E-EB87380557FF}"/>
              </a:ext>
            </a:extLst>
          </p:cNvPr>
          <p:cNvSpPr>
            <a:spLocks noGrp="1" noChangeAspect="1"/>
          </p:cNvSpPr>
          <p:nvPr>
            <p:ph type="pic" sz="quarter" idx="14" hasCustomPrompt="1"/>
          </p:nvPr>
        </p:nvSpPr>
        <p:spPr>
          <a:xfrm>
            <a:off x="2416611" y="675157"/>
            <a:ext cx="2481980" cy="2441441"/>
          </a:xfrm>
          <a:prstGeom prst="rect">
            <a:avLst/>
          </a:prstGeom>
          <a:solidFill>
            <a:schemeClr val="bg1"/>
          </a:solidFill>
        </p:spPr>
        <p:txBody>
          <a:bodyPr anchor="b">
            <a:normAutofit/>
          </a:bodyPr>
          <a:lstStyle>
            <a:lvl1pPr marL="165096" indent="0" algn="ctr">
              <a:buNone/>
              <a:defRPr sz="1867">
                <a:solidFill>
                  <a:srgbClr val="0066A1"/>
                </a:solidFill>
              </a:defRPr>
            </a:lvl1pPr>
          </a:lstStyle>
          <a:p>
            <a:r>
              <a:rPr lang="en-US" dirty="0"/>
              <a:t>Click to Insert Photo</a:t>
            </a:r>
          </a:p>
        </p:txBody>
      </p:sp>
      <p:sp>
        <p:nvSpPr>
          <p:cNvPr id="16" name="Picture Placeholder 2">
            <a:extLst>
              <a:ext uri="{FF2B5EF4-FFF2-40B4-BE49-F238E27FC236}">
                <a16:creationId xmlns:a16="http://schemas.microsoft.com/office/drawing/2014/main" id="{F38CD361-49BC-4F78-B6F0-641D284805CB}"/>
              </a:ext>
            </a:extLst>
          </p:cNvPr>
          <p:cNvSpPr>
            <a:spLocks noGrp="1"/>
          </p:cNvSpPr>
          <p:nvPr>
            <p:ph type="pic" sz="quarter" idx="15" hasCustomPrompt="1"/>
          </p:nvPr>
        </p:nvSpPr>
        <p:spPr>
          <a:xfrm>
            <a:off x="4899021" y="675156"/>
            <a:ext cx="2423112" cy="2438400"/>
          </a:xfrm>
          <a:solidFill>
            <a:schemeClr val="bg1"/>
          </a:solidFill>
        </p:spPr>
        <p:txBody>
          <a:bodyPr anchor="b">
            <a:normAutofit/>
          </a:bodyPr>
          <a:lstStyle>
            <a:lvl1pPr marL="165096" indent="0" algn="ctr">
              <a:buNone/>
              <a:defRPr sz="1867">
                <a:solidFill>
                  <a:srgbClr val="0066A1"/>
                </a:solidFill>
              </a:defRPr>
            </a:lvl1pPr>
          </a:lstStyle>
          <a:p>
            <a:r>
              <a:rPr lang="en-US" dirty="0"/>
              <a:t>Click to Insert Photo</a:t>
            </a:r>
          </a:p>
        </p:txBody>
      </p:sp>
      <p:sp>
        <p:nvSpPr>
          <p:cNvPr id="17" name="Picture Placeholder 2">
            <a:extLst>
              <a:ext uri="{FF2B5EF4-FFF2-40B4-BE49-F238E27FC236}">
                <a16:creationId xmlns:a16="http://schemas.microsoft.com/office/drawing/2014/main" id="{776BAE32-1103-C8D4-F95A-04ACB5BE3FB5}"/>
              </a:ext>
            </a:extLst>
          </p:cNvPr>
          <p:cNvSpPr>
            <a:spLocks noGrp="1"/>
          </p:cNvSpPr>
          <p:nvPr>
            <p:ph type="pic" sz="quarter" idx="16" hasCustomPrompt="1"/>
          </p:nvPr>
        </p:nvSpPr>
        <p:spPr>
          <a:xfrm>
            <a:off x="7324799" y="675156"/>
            <a:ext cx="2450591" cy="2438400"/>
          </a:xfrm>
          <a:solidFill>
            <a:schemeClr val="bg1"/>
          </a:solidFill>
        </p:spPr>
        <p:txBody>
          <a:bodyPr anchor="b">
            <a:normAutofit/>
          </a:bodyPr>
          <a:lstStyle>
            <a:lvl1pPr marL="165096" indent="0" algn="ctr">
              <a:buNone/>
              <a:defRPr sz="1867">
                <a:solidFill>
                  <a:srgbClr val="0066A1"/>
                </a:solidFill>
              </a:defRPr>
            </a:lvl1pPr>
          </a:lstStyle>
          <a:p>
            <a:r>
              <a:rPr lang="en-US" dirty="0"/>
              <a:t>Click to Insert Photo</a:t>
            </a:r>
          </a:p>
        </p:txBody>
      </p:sp>
      <p:sp>
        <p:nvSpPr>
          <p:cNvPr id="18" name="Picture Placeholder 2">
            <a:extLst>
              <a:ext uri="{FF2B5EF4-FFF2-40B4-BE49-F238E27FC236}">
                <a16:creationId xmlns:a16="http://schemas.microsoft.com/office/drawing/2014/main" id="{7675EB21-5EAA-4569-6CF7-AA85678B7894}"/>
              </a:ext>
            </a:extLst>
          </p:cNvPr>
          <p:cNvSpPr>
            <a:spLocks noGrp="1"/>
          </p:cNvSpPr>
          <p:nvPr>
            <p:ph type="pic" sz="quarter" idx="17" hasCustomPrompt="1"/>
          </p:nvPr>
        </p:nvSpPr>
        <p:spPr>
          <a:xfrm>
            <a:off x="9763201" y="675156"/>
            <a:ext cx="2448728" cy="2438400"/>
          </a:xfrm>
          <a:solidFill>
            <a:schemeClr val="bg1"/>
          </a:solidFill>
        </p:spPr>
        <p:txBody>
          <a:bodyPr anchor="b">
            <a:normAutofit/>
          </a:bodyPr>
          <a:lstStyle>
            <a:lvl1pPr marL="165096" indent="0" algn="ctr">
              <a:buNone/>
              <a:defRPr sz="1867">
                <a:solidFill>
                  <a:srgbClr val="0066A1"/>
                </a:solidFill>
              </a:defRPr>
            </a:lvl1pPr>
          </a:lstStyle>
          <a:p>
            <a:r>
              <a:rPr lang="en-US" dirty="0"/>
              <a:t>Click to Insert Photo</a:t>
            </a:r>
          </a:p>
        </p:txBody>
      </p:sp>
    </p:spTree>
    <p:extLst>
      <p:ext uri="{BB962C8B-B14F-4D97-AF65-F5344CB8AC3E}">
        <p14:creationId xmlns:p14="http://schemas.microsoft.com/office/powerpoint/2010/main" val="857942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 Bullets">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376386" y="2837467"/>
            <a:ext cx="11544948" cy="2139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376386" y="1671796"/>
            <a:ext cx="11544948" cy="1011843"/>
          </a:xfrm>
        </p:spPr>
        <p:txBody>
          <a:bodyPr>
            <a:norm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ea</a:t>
            </a:r>
            <a:r>
              <a:rPr lang="en-US" dirty="0"/>
              <a:t> </a:t>
            </a:r>
            <a:r>
              <a:rPr lang="en-US" dirty="0" err="1"/>
              <a:t>consequat</a:t>
            </a:r>
            <a:r>
              <a:rPr lang="en-US" dirty="0"/>
              <a:t>.</a:t>
            </a:r>
          </a:p>
        </p:txBody>
      </p:sp>
      <p:sp>
        <p:nvSpPr>
          <p:cNvPr id="14" name="Text Placeholder 13"/>
          <p:cNvSpPr>
            <a:spLocks noGrp="1"/>
          </p:cNvSpPr>
          <p:nvPr>
            <p:ph type="body" sz="quarter" idx="15" hasCustomPrompt="1"/>
          </p:nvPr>
        </p:nvSpPr>
        <p:spPr>
          <a:xfrm>
            <a:off x="376386" y="5080673"/>
            <a:ext cx="11544948" cy="726025"/>
          </a:xfrm>
        </p:spPr>
        <p:txBody>
          <a:bodyPr>
            <a:normAutofit/>
          </a:bodyPr>
          <a:lstStyle>
            <a:lvl1pPr marL="0" indent="0">
              <a:buNone/>
              <a:defRPr sz="2000" b="1" i="1">
                <a:solidFill>
                  <a:srgbClr val="0066A1"/>
                </a:solidFill>
              </a:defRPr>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 name="Slide Number Placeholder 1"/>
          <p:cNvSpPr>
            <a:spLocks noGrp="1"/>
          </p:cNvSpPr>
          <p:nvPr>
            <p:ph type="sldNum" sz="quarter" idx="16"/>
          </p:nvPr>
        </p:nvSpPr>
        <p:spPr/>
        <p:txBody>
          <a:bodyPr/>
          <a:lstStyle/>
          <a:p>
            <a:fld id="{CA4F62B7-A929-4407-92A3-BBB6C28717A2}" type="slidenum">
              <a:rPr lang="en-US" smtClean="0"/>
              <a:t>‹#›</a:t>
            </a:fld>
            <a:endParaRPr lang="en-US"/>
          </a:p>
        </p:txBody>
      </p:sp>
      <p:sp>
        <p:nvSpPr>
          <p:cNvPr id="5" name="Title 1">
            <a:extLst>
              <a:ext uri="{FF2B5EF4-FFF2-40B4-BE49-F238E27FC236}">
                <a16:creationId xmlns:a16="http://schemas.microsoft.com/office/drawing/2014/main" id="{3603909E-FD8C-20E1-141E-744AE8D3FAB4}"/>
              </a:ext>
            </a:extLst>
          </p:cNvPr>
          <p:cNvSpPr>
            <a:spLocks noGrp="1"/>
          </p:cNvSpPr>
          <p:nvPr>
            <p:ph type="title" hasCustomPrompt="1"/>
          </p:nvPr>
        </p:nvSpPr>
        <p:spPr>
          <a:xfrm>
            <a:off x="376385" y="327534"/>
            <a:ext cx="11544949" cy="567559"/>
          </a:xfrm>
          <a:prstGeom prst="rect">
            <a:avLst/>
          </a:prstGeom>
        </p:spPr>
        <p:txBody>
          <a:bodyPr/>
          <a:lstStyle/>
          <a:p>
            <a:r>
              <a:rPr lang="en-US" noProof="0"/>
              <a:t>Topic</a:t>
            </a:r>
          </a:p>
        </p:txBody>
      </p:sp>
      <p:sp>
        <p:nvSpPr>
          <p:cNvPr id="6" name="Text Placeholder 3">
            <a:extLst>
              <a:ext uri="{FF2B5EF4-FFF2-40B4-BE49-F238E27FC236}">
                <a16:creationId xmlns:a16="http://schemas.microsoft.com/office/drawing/2014/main" id="{C8408872-713C-D7D4-6C0F-6707249D20ED}"/>
              </a:ext>
            </a:extLst>
          </p:cNvPr>
          <p:cNvSpPr>
            <a:spLocks noGrp="1"/>
          </p:cNvSpPr>
          <p:nvPr>
            <p:ph type="body" sz="quarter" idx="17"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noProof="0"/>
              <a:t>Subhead</a:t>
            </a:r>
          </a:p>
        </p:txBody>
      </p:sp>
    </p:spTree>
    <p:extLst>
      <p:ext uri="{BB962C8B-B14F-4D97-AF65-F5344CB8AC3E}">
        <p14:creationId xmlns:p14="http://schemas.microsoft.com/office/powerpoint/2010/main" val="99381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xt, Bullets, Content">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376387" y="4185247"/>
            <a:ext cx="5719613" cy="16117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376386" y="1660310"/>
            <a:ext cx="11544948" cy="2338253"/>
          </a:xfrm>
        </p:spPr>
        <p:txBody>
          <a:bodyPr numCol="2" spcCol="274320">
            <a:norm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endParaRPr lang="en-US" dirty="0"/>
          </a:p>
          <a:p>
            <a:pPr lvl="0"/>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a:t>
            </a:r>
          </a:p>
        </p:txBody>
      </p:sp>
      <p:sp>
        <p:nvSpPr>
          <p:cNvPr id="3" name="Picture Placeholder 2"/>
          <p:cNvSpPr>
            <a:spLocks noGrp="1"/>
          </p:cNvSpPr>
          <p:nvPr>
            <p:ph type="pic" sz="quarter" idx="15" hasCustomPrompt="1"/>
          </p:nvPr>
        </p:nvSpPr>
        <p:spPr>
          <a:xfrm>
            <a:off x="6297293" y="4185246"/>
            <a:ext cx="5624040" cy="1611772"/>
          </a:xfrm>
        </p:spPr>
        <p:txBody>
          <a:bodyPr>
            <a:normAutofit/>
          </a:bodyPr>
          <a:lstStyle>
            <a:lvl1pPr marL="0" indent="0">
              <a:buNone/>
              <a:defRPr sz="1200" i="1" baseline="0"/>
            </a:lvl1pPr>
          </a:lstStyle>
          <a:p>
            <a:r>
              <a:rPr lang="en-US" dirty="0"/>
              <a:t>Insert Photo</a:t>
            </a:r>
          </a:p>
        </p:txBody>
      </p:sp>
      <p:sp>
        <p:nvSpPr>
          <p:cNvPr id="2" name="Slide Number Placeholder 1"/>
          <p:cNvSpPr>
            <a:spLocks noGrp="1"/>
          </p:cNvSpPr>
          <p:nvPr>
            <p:ph type="sldNum" sz="quarter" idx="16"/>
          </p:nvPr>
        </p:nvSpPr>
        <p:spPr/>
        <p:txBody>
          <a:bodyPr/>
          <a:lstStyle/>
          <a:p>
            <a:fld id="{CA4F62B7-A929-4407-92A3-BBB6C28717A2}" type="slidenum">
              <a:rPr lang="en-US" smtClean="0"/>
              <a:t>‹#›</a:t>
            </a:fld>
            <a:endParaRPr lang="en-US"/>
          </a:p>
        </p:txBody>
      </p:sp>
      <p:sp>
        <p:nvSpPr>
          <p:cNvPr id="6" name="Title 1">
            <a:extLst>
              <a:ext uri="{FF2B5EF4-FFF2-40B4-BE49-F238E27FC236}">
                <a16:creationId xmlns:a16="http://schemas.microsoft.com/office/drawing/2014/main" id="{22101C7A-858B-1E2B-83E0-2582C721453B}"/>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7" name="Text Placeholder 3">
            <a:extLst>
              <a:ext uri="{FF2B5EF4-FFF2-40B4-BE49-F238E27FC236}">
                <a16:creationId xmlns:a16="http://schemas.microsoft.com/office/drawing/2014/main" id="{13388630-5250-47EC-8C4D-75D355887114}"/>
              </a:ext>
            </a:extLst>
          </p:cNvPr>
          <p:cNvSpPr>
            <a:spLocks noGrp="1"/>
          </p:cNvSpPr>
          <p:nvPr>
            <p:ph type="body" sz="quarter" idx="17"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0242209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ullets and Image">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376387" y="1670642"/>
            <a:ext cx="6627829" cy="2887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376387" y="4713402"/>
            <a:ext cx="6627829" cy="1093297"/>
          </a:xfrm>
        </p:spPr>
        <p:txBody>
          <a:bodyPr>
            <a:normAutofit/>
          </a:bodyPr>
          <a:lstStyle>
            <a:lvl1pPr marL="0" indent="0">
              <a:buNone/>
              <a:defRPr sz="2000" b="1">
                <a:solidFill>
                  <a:srgbClr val="0066A1"/>
                </a:solidFill>
              </a:defRPr>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3" name="Picture Placeholder 2"/>
          <p:cNvSpPr>
            <a:spLocks noGrp="1"/>
          </p:cNvSpPr>
          <p:nvPr>
            <p:ph type="pic" sz="quarter" idx="15" hasCustomPrompt="1"/>
          </p:nvPr>
        </p:nvSpPr>
        <p:spPr>
          <a:xfrm>
            <a:off x="7155044" y="1670643"/>
            <a:ext cx="4766291" cy="4136056"/>
          </a:xfrm>
        </p:spPr>
        <p:txBody>
          <a:bodyPr>
            <a:normAutofit/>
          </a:bodyPr>
          <a:lstStyle>
            <a:lvl1pPr marL="0" indent="0">
              <a:buNone/>
              <a:defRPr sz="1200" i="1" baseline="0"/>
            </a:lvl1pPr>
          </a:lstStyle>
          <a:p>
            <a:r>
              <a:rPr lang="en-US" dirty="0"/>
              <a:t>Insert Photo</a:t>
            </a:r>
          </a:p>
        </p:txBody>
      </p:sp>
      <p:sp>
        <p:nvSpPr>
          <p:cNvPr id="2" name="Slide Number Placeholder 1"/>
          <p:cNvSpPr>
            <a:spLocks noGrp="1"/>
          </p:cNvSpPr>
          <p:nvPr>
            <p:ph type="sldNum" sz="quarter" idx="16"/>
          </p:nvPr>
        </p:nvSpPr>
        <p:spPr/>
        <p:txBody>
          <a:bodyPr/>
          <a:lstStyle/>
          <a:p>
            <a:fld id="{CA4F62B7-A929-4407-92A3-BBB6C28717A2}" type="slidenum">
              <a:rPr lang="en-US" smtClean="0"/>
              <a:t>‹#›</a:t>
            </a:fld>
            <a:endParaRPr lang="en-US"/>
          </a:p>
        </p:txBody>
      </p:sp>
      <p:sp>
        <p:nvSpPr>
          <p:cNvPr id="6" name="Title 1">
            <a:extLst>
              <a:ext uri="{FF2B5EF4-FFF2-40B4-BE49-F238E27FC236}">
                <a16:creationId xmlns:a16="http://schemas.microsoft.com/office/drawing/2014/main" id="{5B1788BA-926E-34CC-7A52-44AE3BA957D1}"/>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7" name="Text Placeholder 3">
            <a:extLst>
              <a:ext uri="{FF2B5EF4-FFF2-40B4-BE49-F238E27FC236}">
                <a16:creationId xmlns:a16="http://schemas.microsoft.com/office/drawing/2014/main" id="{8D91E58F-B24D-1552-AAE8-A8CA5C5411D0}"/>
              </a:ext>
            </a:extLst>
          </p:cNvPr>
          <p:cNvSpPr>
            <a:spLocks noGrp="1"/>
          </p:cNvSpPr>
          <p:nvPr>
            <p:ph type="body" sz="quarter" idx="17"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911902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1-Photos Locked">
    <p:spTree>
      <p:nvGrpSpPr>
        <p:cNvPr id="1" name=""/>
        <p:cNvGrpSpPr/>
        <p:nvPr/>
      </p:nvGrpSpPr>
      <p:grpSpPr>
        <a:xfrm>
          <a:off x="0" y="0"/>
          <a:ext cx="0" cy="0"/>
          <a:chOff x="0" y="0"/>
          <a:chExt cx="0" cy="0"/>
        </a:xfrm>
      </p:grpSpPr>
      <p:pic>
        <p:nvPicPr>
          <p:cNvPr id="7" name="Google Shape;69;p6">
            <a:extLst>
              <a:ext uri="{FF2B5EF4-FFF2-40B4-BE49-F238E27FC236}">
                <a16:creationId xmlns:a16="http://schemas.microsoft.com/office/drawing/2014/main" id="{12349D4D-6560-8FDF-89B8-A568D47A6F8F}"/>
              </a:ext>
            </a:extLst>
          </p:cNvPr>
          <p:cNvPicPr preferRelativeResize="0"/>
          <p:nvPr/>
        </p:nvPicPr>
        <p:blipFill rotWithShape="1">
          <a:blip r:embed="rId2">
            <a:alphaModFix/>
          </a:blip>
          <a:srcRect/>
          <a:stretch/>
        </p:blipFill>
        <p:spPr>
          <a:xfrm>
            <a:off x="-10331" y="0"/>
            <a:ext cx="12202332" cy="6858000"/>
          </a:xfrm>
          <a:prstGeom prst="rect">
            <a:avLst/>
          </a:prstGeom>
          <a:noFill/>
          <a:ln>
            <a:noFill/>
          </a:ln>
        </p:spPr>
      </p:pic>
      <p:pic>
        <p:nvPicPr>
          <p:cNvPr id="9" name="Google Shape;10;p1" descr="A picture containing dark&#10;&#10;Description automatically generated">
            <a:extLst>
              <a:ext uri="{FF2B5EF4-FFF2-40B4-BE49-F238E27FC236}">
                <a16:creationId xmlns:a16="http://schemas.microsoft.com/office/drawing/2014/main" id="{5E32C3B4-C217-431B-EB91-08E11791A6A2}"/>
              </a:ext>
            </a:extLst>
          </p:cNvPr>
          <p:cNvPicPr preferRelativeResize="0"/>
          <p:nvPr/>
        </p:nvPicPr>
        <p:blipFill rotWithShape="1">
          <a:blip r:embed="rId3">
            <a:alphaModFix/>
          </a:blip>
          <a:srcRect/>
          <a:stretch/>
        </p:blipFill>
        <p:spPr>
          <a:xfrm rot="10800000">
            <a:off x="-485614" y="5602055"/>
            <a:ext cx="13142563" cy="1762205"/>
          </a:xfrm>
          <a:prstGeom prst="rect">
            <a:avLst/>
          </a:prstGeom>
          <a:noFill/>
          <a:ln>
            <a:noFill/>
          </a:ln>
        </p:spPr>
      </p:pic>
      <p:pic>
        <p:nvPicPr>
          <p:cNvPr id="20" name="Google Shape;20;p2">
            <a:extLst>
              <a:ext uri="{FF2B5EF4-FFF2-40B4-BE49-F238E27FC236}">
                <a16:creationId xmlns:a16="http://schemas.microsoft.com/office/drawing/2014/main" id="{BF545E2E-7AE8-E079-68E5-B4BBF7184120}"/>
              </a:ext>
            </a:extLst>
          </p:cNvPr>
          <p:cNvPicPr preferRelativeResize="0"/>
          <p:nvPr/>
        </p:nvPicPr>
        <p:blipFill rotWithShape="1">
          <a:blip r:embed="rId4">
            <a:alphaModFix/>
          </a:blip>
          <a:srcRect/>
          <a:stretch/>
        </p:blipFill>
        <p:spPr>
          <a:xfrm>
            <a:off x="10151947" y="5508531"/>
            <a:ext cx="1628452" cy="908904"/>
          </a:xfrm>
          <a:prstGeom prst="rect">
            <a:avLst/>
          </a:prstGeom>
          <a:noFill/>
          <a:ln>
            <a:noFill/>
          </a:ln>
        </p:spPr>
      </p:pic>
      <p:sp>
        <p:nvSpPr>
          <p:cNvPr id="2" name="Title 1"/>
          <p:cNvSpPr>
            <a:spLocks noGrp="1"/>
          </p:cNvSpPr>
          <p:nvPr>
            <p:ph type="ctrTitle" hasCustomPrompt="1"/>
          </p:nvPr>
        </p:nvSpPr>
        <p:spPr>
          <a:xfrm>
            <a:off x="376386" y="3442191"/>
            <a:ext cx="11404012" cy="1254357"/>
          </a:xfrm>
          <a:prstGeom prst="rect">
            <a:avLst/>
          </a:prstGeom>
        </p:spPr>
        <p:txBody>
          <a:bodyPr anchor="b">
            <a:normAutofit/>
          </a:bodyPr>
          <a:lstStyle>
            <a:lvl1pPr algn="l">
              <a:defRPr sz="44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376387" y="4743310"/>
            <a:ext cx="9363960" cy="1166439"/>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6A1"/>
                </a:solidFill>
              </a:defRPr>
            </a:lvl1pPr>
          </a:lstStyle>
          <a:p>
            <a:fld id="{CA4F62B7-A929-4407-92A3-BBB6C28717A2}" type="slidenum">
              <a:rPr lang="en-US" smtClean="0"/>
              <a:t>‹#›</a:t>
            </a:fld>
            <a:endParaRPr lang="en-US"/>
          </a:p>
        </p:txBody>
      </p:sp>
      <p:sp>
        <p:nvSpPr>
          <p:cNvPr id="4" name="TextBox 3">
            <a:extLst>
              <a:ext uri="{FF2B5EF4-FFF2-40B4-BE49-F238E27FC236}">
                <a16:creationId xmlns:a16="http://schemas.microsoft.com/office/drawing/2014/main" id="{78C300B2-530C-FA4A-A0D1-243431B9E26B}"/>
              </a:ext>
            </a:extLst>
          </p:cNvPr>
          <p:cNvSpPr txBox="1"/>
          <p:nvPr/>
        </p:nvSpPr>
        <p:spPr>
          <a:xfrm>
            <a:off x="1085869" y="6205392"/>
            <a:ext cx="1110487" cy="318100"/>
          </a:xfrm>
          <a:prstGeom prst="rect">
            <a:avLst/>
          </a:prstGeom>
          <a:noFill/>
        </p:spPr>
        <p:txBody>
          <a:bodyPr wrap="square" rtlCol="0">
            <a:spAutoFit/>
          </a:bodyPr>
          <a:lstStyle/>
          <a:p>
            <a:r>
              <a:rPr lang="en-US" sz="1467" b="1" dirty="0" err="1">
                <a:solidFill>
                  <a:srgbClr val="0066A1"/>
                </a:solidFill>
                <a:latin typeface="Calibri" panose="020F0502020204030204" pitchFamily="34" charset="0"/>
                <a:cs typeface="Calibri" panose="020F0502020204030204" pitchFamily="34" charset="0"/>
              </a:rPr>
              <a:t>ieee.org</a:t>
            </a:r>
            <a:endParaRPr lang="en-US" sz="1467" b="1" dirty="0">
              <a:solidFill>
                <a:srgbClr val="0066A1"/>
              </a:solidFill>
              <a:latin typeface="Calibri" panose="020F0502020204030204" pitchFamily="34" charset="0"/>
              <a:cs typeface="Calibri" panose="020F0502020204030204" pitchFamily="34" charset="0"/>
            </a:endParaRPr>
          </a:p>
        </p:txBody>
      </p:sp>
      <p:pic>
        <p:nvPicPr>
          <p:cNvPr id="24" name="Picture 23" descr="A picture containing art, majorelle blue&#10;&#10;Description automatically generated">
            <a:extLst>
              <a:ext uri="{FF2B5EF4-FFF2-40B4-BE49-F238E27FC236}">
                <a16:creationId xmlns:a16="http://schemas.microsoft.com/office/drawing/2014/main" id="{B1B8847A-AC7A-DD9F-DBDE-21B0F37365F6}"/>
              </a:ext>
            </a:extLst>
          </p:cNvPr>
          <p:cNvPicPr>
            <a:picLocks noChangeAspect="1"/>
          </p:cNvPicPr>
          <p:nvPr/>
        </p:nvPicPr>
        <p:blipFill>
          <a:blip r:embed="rId5"/>
          <a:stretch>
            <a:fillRect/>
          </a:stretch>
        </p:blipFill>
        <p:spPr>
          <a:xfrm>
            <a:off x="-10693" y="499259"/>
            <a:ext cx="12216384" cy="2886048"/>
          </a:xfrm>
          <a:prstGeom prst="rect">
            <a:avLst/>
          </a:prstGeom>
        </p:spPr>
      </p:pic>
      <p:sp>
        <p:nvSpPr>
          <p:cNvPr id="25" name="Google Shape;15;p1">
            <a:extLst>
              <a:ext uri="{FF2B5EF4-FFF2-40B4-BE49-F238E27FC236}">
                <a16:creationId xmlns:a16="http://schemas.microsoft.com/office/drawing/2014/main" id="{52320A1D-5125-B302-1636-C48D547566DC}"/>
              </a:ext>
            </a:extLst>
          </p:cNvPr>
          <p:cNvSpPr txBox="1"/>
          <p:nvPr/>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067" b="0" i="0" u="none" strike="noStrike" cap="none" dirty="0">
                <a:solidFill>
                  <a:srgbClr val="C7EAFB"/>
                </a:solidFill>
                <a:latin typeface="Calibri"/>
                <a:ea typeface="Calibri"/>
                <a:cs typeface="Calibri"/>
                <a:sym typeface="Calibri"/>
              </a:rPr>
              <a:t>The professional home for the engineering and technology community worldwide</a:t>
            </a:r>
            <a:endParaRPr sz="2400" dirty="0"/>
          </a:p>
        </p:txBody>
      </p:sp>
    </p:spTree>
    <p:extLst>
      <p:ext uri="{BB962C8B-B14F-4D97-AF65-F5344CB8AC3E}">
        <p14:creationId xmlns:p14="http://schemas.microsoft.com/office/powerpoint/2010/main" val="22045742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itle Slide 2A-Photos Editable">
    <p:spTree>
      <p:nvGrpSpPr>
        <p:cNvPr id="1" name=""/>
        <p:cNvGrpSpPr/>
        <p:nvPr/>
      </p:nvGrpSpPr>
      <p:grpSpPr>
        <a:xfrm>
          <a:off x="0" y="0"/>
          <a:ext cx="0" cy="0"/>
          <a:chOff x="0" y="0"/>
          <a:chExt cx="0" cy="0"/>
        </a:xfrm>
      </p:grpSpPr>
      <p:pic>
        <p:nvPicPr>
          <p:cNvPr id="7" name="Google Shape;69;p6">
            <a:extLst>
              <a:ext uri="{FF2B5EF4-FFF2-40B4-BE49-F238E27FC236}">
                <a16:creationId xmlns:a16="http://schemas.microsoft.com/office/drawing/2014/main" id="{12349D4D-6560-8FDF-89B8-A568D47A6F8F}"/>
              </a:ext>
            </a:extLst>
          </p:cNvPr>
          <p:cNvPicPr preferRelativeResize="0"/>
          <p:nvPr/>
        </p:nvPicPr>
        <p:blipFill rotWithShape="1">
          <a:blip r:embed="rId2">
            <a:alphaModFix/>
          </a:blip>
          <a:srcRect/>
          <a:stretch/>
        </p:blipFill>
        <p:spPr>
          <a:xfrm>
            <a:off x="-10331" y="0"/>
            <a:ext cx="12202332" cy="6858000"/>
          </a:xfrm>
          <a:prstGeom prst="rect">
            <a:avLst/>
          </a:prstGeom>
          <a:noFill/>
          <a:ln>
            <a:noFill/>
          </a:ln>
        </p:spPr>
      </p:pic>
      <p:pic>
        <p:nvPicPr>
          <p:cNvPr id="9" name="Google Shape;10;p1" descr="A picture containing dark&#10;&#10;Description automatically generated">
            <a:extLst>
              <a:ext uri="{FF2B5EF4-FFF2-40B4-BE49-F238E27FC236}">
                <a16:creationId xmlns:a16="http://schemas.microsoft.com/office/drawing/2014/main" id="{5E32C3B4-C217-431B-EB91-08E11791A6A2}"/>
              </a:ext>
            </a:extLst>
          </p:cNvPr>
          <p:cNvPicPr preferRelativeResize="0"/>
          <p:nvPr/>
        </p:nvPicPr>
        <p:blipFill rotWithShape="1">
          <a:blip r:embed="rId3">
            <a:alphaModFix/>
          </a:blip>
          <a:srcRect/>
          <a:stretch/>
        </p:blipFill>
        <p:spPr>
          <a:xfrm rot="10800000">
            <a:off x="-485614" y="5602055"/>
            <a:ext cx="13142563" cy="1762205"/>
          </a:xfrm>
          <a:prstGeom prst="rect">
            <a:avLst/>
          </a:prstGeom>
          <a:noFill/>
          <a:ln>
            <a:noFill/>
          </a:ln>
        </p:spPr>
      </p:pic>
      <p:pic>
        <p:nvPicPr>
          <p:cNvPr id="20" name="Google Shape;20;p2">
            <a:extLst>
              <a:ext uri="{FF2B5EF4-FFF2-40B4-BE49-F238E27FC236}">
                <a16:creationId xmlns:a16="http://schemas.microsoft.com/office/drawing/2014/main" id="{BF545E2E-7AE8-E079-68E5-B4BBF7184120}"/>
              </a:ext>
            </a:extLst>
          </p:cNvPr>
          <p:cNvPicPr preferRelativeResize="0"/>
          <p:nvPr/>
        </p:nvPicPr>
        <p:blipFill rotWithShape="1">
          <a:blip r:embed="rId4">
            <a:alphaModFix/>
          </a:blip>
          <a:srcRect/>
          <a:stretch/>
        </p:blipFill>
        <p:spPr>
          <a:xfrm>
            <a:off x="10151947" y="5508531"/>
            <a:ext cx="1628452" cy="908904"/>
          </a:xfrm>
          <a:prstGeom prst="rect">
            <a:avLst/>
          </a:prstGeom>
          <a:noFill/>
          <a:ln>
            <a:noFill/>
          </a:ln>
        </p:spPr>
      </p:pic>
      <p:sp>
        <p:nvSpPr>
          <p:cNvPr id="2" name="Title 1"/>
          <p:cNvSpPr>
            <a:spLocks noGrp="1"/>
          </p:cNvSpPr>
          <p:nvPr>
            <p:ph type="ctrTitle" hasCustomPrompt="1"/>
          </p:nvPr>
        </p:nvSpPr>
        <p:spPr>
          <a:xfrm>
            <a:off x="376386" y="3442191"/>
            <a:ext cx="11404012" cy="1254357"/>
          </a:xfrm>
          <a:prstGeom prst="rect">
            <a:avLst/>
          </a:prstGeom>
        </p:spPr>
        <p:txBody>
          <a:bodyPr anchor="b">
            <a:normAutofit/>
          </a:bodyPr>
          <a:lstStyle>
            <a:lvl1pPr algn="l">
              <a:defRPr sz="44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376387" y="4743310"/>
            <a:ext cx="9363960" cy="1166439"/>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6A1"/>
                </a:solidFill>
              </a:defRPr>
            </a:lvl1pPr>
          </a:lstStyle>
          <a:p>
            <a:fld id="{CA4F62B7-A929-4407-92A3-BBB6C28717A2}" type="slidenum">
              <a:rPr lang="en-US" smtClean="0"/>
              <a:t>‹#›</a:t>
            </a:fld>
            <a:endParaRPr lang="en-US"/>
          </a:p>
        </p:txBody>
      </p:sp>
      <p:sp>
        <p:nvSpPr>
          <p:cNvPr id="4" name="TextBox 3">
            <a:extLst>
              <a:ext uri="{FF2B5EF4-FFF2-40B4-BE49-F238E27FC236}">
                <a16:creationId xmlns:a16="http://schemas.microsoft.com/office/drawing/2014/main" id="{78C300B2-530C-FA4A-A0D1-243431B9E26B}"/>
              </a:ext>
            </a:extLst>
          </p:cNvPr>
          <p:cNvSpPr txBox="1"/>
          <p:nvPr/>
        </p:nvSpPr>
        <p:spPr>
          <a:xfrm>
            <a:off x="1085869" y="6205392"/>
            <a:ext cx="1110487" cy="318100"/>
          </a:xfrm>
          <a:prstGeom prst="rect">
            <a:avLst/>
          </a:prstGeom>
          <a:noFill/>
        </p:spPr>
        <p:txBody>
          <a:bodyPr wrap="square" rtlCol="0">
            <a:spAutoFit/>
          </a:bodyPr>
          <a:lstStyle/>
          <a:p>
            <a:r>
              <a:rPr lang="en-US" sz="1467" b="1" dirty="0" err="1">
                <a:solidFill>
                  <a:srgbClr val="0066A1"/>
                </a:solidFill>
                <a:latin typeface="Calibri" panose="020F0502020204030204" pitchFamily="34" charset="0"/>
                <a:cs typeface="Calibri" panose="020F0502020204030204" pitchFamily="34" charset="0"/>
              </a:rPr>
              <a:t>ieee.org</a:t>
            </a:r>
            <a:endParaRPr lang="en-US" sz="1467" b="1" dirty="0">
              <a:solidFill>
                <a:srgbClr val="0066A1"/>
              </a:solidFill>
              <a:latin typeface="Calibri" panose="020F0502020204030204" pitchFamily="34" charset="0"/>
              <a:cs typeface="Calibri" panose="020F0502020204030204" pitchFamily="34" charset="0"/>
            </a:endParaRPr>
          </a:p>
        </p:txBody>
      </p:sp>
      <p:sp>
        <p:nvSpPr>
          <p:cNvPr id="13" name="Google Shape;15;p1">
            <a:extLst>
              <a:ext uri="{FF2B5EF4-FFF2-40B4-BE49-F238E27FC236}">
                <a16:creationId xmlns:a16="http://schemas.microsoft.com/office/drawing/2014/main" id="{A8E577DF-A4E3-F637-C3E9-B25FD67E8605}"/>
              </a:ext>
            </a:extLst>
          </p:cNvPr>
          <p:cNvSpPr txBox="1"/>
          <p:nvPr/>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067" b="0" i="0" u="none" strike="noStrike" cap="none" dirty="0">
                <a:solidFill>
                  <a:srgbClr val="C7EAFB"/>
                </a:solidFill>
                <a:latin typeface="Calibri"/>
                <a:ea typeface="Calibri"/>
                <a:cs typeface="Calibri"/>
                <a:sym typeface="Calibri"/>
              </a:rPr>
              <a:t>The professional home for the engineering and technology community worldwide</a:t>
            </a:r>
            <a:endParaRPr sz="2400" dirty="0"/>
          </a:p>
        </p:txBody>
      </p:sp>
      <p:sp>
        <p:nvSpPr>
          <p:cNvPr id="14" name="Picture Placeholder 2">
            <a:extLst>
              <a:ext uri="{FF2B5EF4-FFF2-40B4-BE49-F238E27FC236}">
                <a16:creationId xmlns:a16="http://schemas.microsoft.com/office/drawing/2014/main" id="{30B243F8-002B-ADD0-7F7D-FD14C4EA3048}"/>
              </a:ext>
            </a:extLst>
          </p:cNvPr>
          <p:cNvSpPr>
            <a:spLocks noGrp="1"/>
          </p:cNvSpPr>
          <p:nvPr>
            <p:ph type="pic" sz="quarter" idx="13" hasCustomPrompt="1"/>
          </p:nvPr>
        </p:nvSpPr>
        <p:spPr>
          <a:xfrm>
            <a:off x="-735" y="675156"/>
            <a:ext cx="2438400" cy="2438400"/>
          </a:xfrm>
          <a:solidFill>
            <a:schemeClr val="bg1"/>
          </a:solidFill>
        </p:spPr>
        <p:txBody>
          <a:bodyPr anchor="b">
            <a:normAutofit/>
          </a:bodyPr>
          <a:lstStyle>
            <a:lvl1pPr marL="165096" indent="0" algn="ctr">
              <a:buNone/>
              <a:defRPr sz="1867">
                <a:solidFill>
                  <a:srgbClr val="0066A1"/>
                </a:solidFill>
              </a:defRPr>
            </a:lvl1pPr>
          </a:lstStyle>
          <a:p>
            <a:r>
              <a:rPr lang="en-US" dirty="0"/>
              <a:t>Click to Insert Photo</a:t>
            </a:r>
          </a:p>
        </p:txBody>
      </p:sp>
      <p:sp>
        <p:nvSpPr>
          <p:cNvPr id="15" name="Picture Placeholder 2">
            <a:extLst>
              <a:ext uri="{FF2B5EF4-FFF2-40B4-BE49-F238E27FC236}">
                <a16:creationId xmlns:a16="http://schemas.microsoft.com/office/drawing/2014/main" id="{A2C09347-63DD-B64A-F57E-EB87380557FF}"/>
              </a:ext>
            </a:extLst>
          </p:cNvPr>
          <p:cNvSpPr>
            <a:spLocks noGrp="1" noChangeAspect="1"/>
          </p:cNvSpPr>
          <p:nvPr>
            <p:ph type="pic" sz="quarter" idx="14" hasCustomPrompt="1"/>
          </p:nvPr>
        </p:nvSpPr>
        <p:spPr>
          <a:xfrm>
            <a:off x="2416611" y="675157"/>
            <a:ext cx="2481980" cy="2441441"/>
          </a:xfrm>
          <a:prstGeom prst="rect">
            <a:avLst/>
          </a:prstGeom>
          <a:solidFill>
            <a:schemeClr val="bg1"/>
          </a:solidFill>
        </p:spPr>
        <p:txBody>
          <a:bodyPr anchor="b">
            <a:normAutofit/>
          </a:bodyPr>
          <a:lstStyle>
            <a:lvl1pPr marL="165096" indent="0" algn="ctr">
              <a:buNone/>
              <a:defRPr sz="1867">
                <a:solidFill>
                  <a:srgbClr val="0066A1"/>
                </a:solidFill>
              </a:defRPr>
            </a:lvl1pPr>
          </a:lstStyle>
          <a:p>
            <a:r>
              <a:rPr lang="en-US" dirty="0"/>
              <a:t>Click to Insert Photo</a:t>
            </a:r>
          </a:p>
        </p:txBody>
      </p:sp>
      <p:sp>
        <p:nvSpPr>
          <p:cNvPr id="16" name="Picture Placeholder 2">
            <a:extLst>
              <a:ext uri="{FF2B5EF4-FFF2-40B4-BE49-F238E27FC236}">
                <a16:creationId xmlns:a16="http://schemas.microsoft.com/office/drawing/2014/main" id="{F38CD361-49BC-4F78-B6F0-641D284805CB}"/>
              </a:ext>
            </a:extLst>
          </p:cNvPr>
          <p:cNvSpPr>
            <a:spLocks noGrp="1"/>
          </p:cNvSpPr>
          <p:nvPr>
            <p:ph type="pic" sz="quarter" idx="15" hasCustomPrompt="1"/>
          </p:nvPr>
        </p:nvSpPr>
        <p:spPr>
          <a:xfrm>
            <a:off x="4899021" y="675156"/>
            <a:ext cx="2423112" cy="2438400"/>
          </a:xfrm>
          <a:solidFill>
            <a:schemeClr val="bg1"/>
          </a:solidFill>
        </p:spPr>
        <p:txBody>
          <a:bodyPr anchor="b">
            <a:normAutofit/>
          </a:bodyPr>
          <a:lstStyle>
            <a:lvl1pPr marL="165096" indent="0" algn="ctr">
              <a:buNone/>
              <a:defRPr sz="1867">
                <a:solidFill>
                  <a:srgbClr val="0066A1"/>
                </a:solidFill>
              </a:defRPr>
            </a:lvl1pPr>
          </a:lstStyle>
          <a:p>
            <a:r>
              <a:rPr lang="en-US" dirty="0"/>
              <a:t>Click to Insert Photo</a:t>
            </a:r>
          </a:p>
        </p:txBody>
      </p:sp>
      <p:sp>
        <p:nvSpPr>
          <p:cNvPr id="17" name="Picture Placeholder 2">
            <a:extLst>
              <a:ext uri="{FF2B5EF4-FFF2-40B4-BE49-F238E27FC236}">
                <a16:creationId xmlns:a16="http://schemas.microsoft.com/office/drawing/2014/main" id="{776BAE32-1103-C8D4-F95A-04ACB5BE3FB5}"/>
              </a:ext>
            </a:extLst>
          </p:cNvPr>
          <p:cNvSpPr>
            <a:spLocks noGrp="1"/>
          </p:cNvSpPr>
          <p:nvPr>
            <p:ph type="pic" sz="quarter" idx="16" hasCustomPrompt="1"/>
          </p:nvPr>
        </p:nvSpPr>
        <p:spPr>
          <a:xfrm>
            <a:off x="7324799" y="675156"/>
            <a:ext cx="2450591" cy="2438400"/>
          </a:xfrm>
          <a:solidFill>
            <a:schemeClr val="bg1"/>
          </a:solidFill>
        </p:spPr>
        <p:txBody>
          <a:bodyPr anchor="b">
            <a:normAutofit/>
          </a:bodyPr>
          <a:lstStyle>
            <a:lvl1pPr marL="165096" indent="0" algn="ctr">
              <a:buNone/>
              <a:defRPr sz="1867">
                <a:solidFill>
                  <a:srgbClr val="0066A1"/>
                </a:solidFill>
              </a:defRPr>
            </a:lvl1pPr>
          </a:lstStyle>
          <a:p>
            <a:r>
              <a:rPr lang="en-US" dirty="0"/>
              <a:t>Click to Insert Photo</a:t>
            </a:r>
          </a:p>
        </p:txBody>
      </p:sp>
      <p:sp>
        <p:nvSpPr>
          <p:cNvPr id="18" name="Picture Placeholder 2">
            <a:extLst>
              <a:ext uri="{FF2B5EF4-FFF2-40B4-BE49-F238E27FC236}">
                <a16:creationId xmlns:a16="http://schemas.microsoft.com/office/drawing/2014/main" id="{7675EB21-5EAA-4569-6CF7-AA85678B7894}"/>
              </a:ext>
            </a:extLst>
          </p:cNvPr>
          <p:cNvSpPr>
            <a:spLocks noGrp="1"/>
          </p:cNvSpPr>
          <p:nvPr>
            <p:ph type="pic" sz="quarter" idx="17" hasCustomPrompt="1"/>
          </p:nvPr>
        </p:nvSpPr>
        <p:spPr>
          <a:xfrm>
            <a:off x="9763201" y="675156"/>
            <a:ext cx="2448728" cy="2438400"/>
          </a:xfrm>
          <a:solidFill>
            <a:schemeClr val="bg1"/>
          </a:solidFill>
        </p:spPr>
        <p:txBody>
          <a:bodyPr anchor="b">
            <a:normAutofit/>
          </a:bodyPr>
          <a:lstStyle>
            <a:lvl1pPr marL="165096" indent="0" algn="ctr">
              <a:buNone/>
              <a:defRPr sz="1867">
                <a:solidFill>
                  <a:srgbClr val="0066A1"/>
                </a:solidFill>
              </a:defRPr>
            </a:lvl1pPr>
          </a:lstStyle>
          <a:p>
            <a:r>
              <a:rPr lang="en-US" dirty="0"/>
              <a:t>Click to Insert Photo</a:t>
            </a:r>
          </a:p>
        </p:txBody>
      </p:sp>
    </p:spTree>
    <p:extLst>
      <p:ext uri="{BB962C8B-B14F-4D97-AF65-F5344CB8AC3E}">
        <p14:creationId xmlns:p14="http://schemas.microsoft.com/office/powerpoint/2010/main" val="16305122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2A-Photos Editable">
    <p:spTree>
      <p:nvGrpSpPr>
        <p:cNvPr id="1" name=""/>
        <p:cNvGrpSpPr/>
        <p:nvPr/>
      </p:nvGrpSpPr>
      <p:grpSpPr>
        <a:xfrm>
          <a:off x="0" y="0"/>
          <a:ext cx="0" cy="0"/>
          <a:chOff x="0" y="0"/>
          <a:chExt cx="0" cy="0"/>
        </a:xfrm>
      </p:grpSpPr>
      <p:pic>
        <p:nvPicPr>
          <p:cNvPr id="7" name="Google Shape;69;p6">
            <a:extLst>
              <a:ext uri="{FF2B5EF4-FFF2-40B4-BE49-F238E27FC236}">
                <a16:creationId xmlns:a16="http://schemas.microsoft.com/office/drawing/2014/main" id="{12349D4D-6560-8FDF-89B8-A568D47A6F8F}"/>
              </a:ext>
            </a:extLst>
          </p:cNvPr>
          <p:cNvPicPr preferRelativeResize="0"/>
          <p:nvPr/>
        </p:nvPicPr>
        <p:blipFill rotWithShape="1">
          <a:blip r:embed="rId2">
            <a:alphaModFix/>
          </a:blip>
          <a:srcRect/>
          <a:stretch/>
        </p:blipFill>
        <p:spPr>
          <a:xfrm>
            <a:off x="-10331" y="0"/>
            <a:ext cx="12202332" cy="6858000"/>
          </a:xfrm>
          <a:prstGeom prst="rect">
            <a:avLst/>
          </a:prstGeom>
          <a:noFill/>
          <a:ln>
            <a:noFill/>
          </a:ln>
        </p:spPr>
      </p:pic>
      <p:pic>
        <p:nvPicPr>
          <p:cNvPr id="9" name="Google Shape;10;p1" descr="A picture containing dark&#10;&#10;Description automatically generated">
            <a:extLst>
              <a:ext uri="{FF2B5EF4-FFF2-40B4-BE49-F238E27FC236}">
                <a16:creationId xmlns:a16="http://schemas.microsoft.com/office/drawing/2014/main" id="{5E32C3B4-C217-431B-EB91-08E11791A6A2}"/>
              </a:ext>
            </a:extLst>
          </p:cNvPr>
          <p:cNvPicPr preferRelativeResize="0"/>
          <p:nvPr/>
        </p:nvPicPr>
        <p:blipFill rotWithShape="1">
          <a:blip r:embed="rId3">
            <a:alphaModFix/>
          </a:blip>
          <a:srcRect/>
          <a:stretch/>
        </p:blipFill>
        <p:spPr>
          <a:xfrm rot="10800000">
            <a:off x="-485614" y="5602055"/>
            <a:ext cx="13142563" cy="1762205"/>
          </a:xfrm>
          <a:prstGeom prst="rect">
            <a:avLst/>
          </a:prstGeom>
          <a:noFill/>
          <a:ln>
            <a:noFill/>
          </a:ln>
        </p:spPr>
      </p:pic>
      <p:pic>
        <p:nvPicPr>
          <p:cNvPr id="20" name="Google Shape;20;p2">
            <a:extLst>
              <a:ext uri="{FF2B5EF4-FFF2-40B4-BE49-F238E27FC236}">
                <a16:creationId xmlns:a16="http://schemas.microsoft.com/office/drawing/2014/main" id="{BF545E2E-7AE8-E079-68E5-B4BBF7184120}"/>
              </a:ext>
            </a:extLst>
          </p:cNvPr>
          <p:cNvPicPr preferRelativeResize="0"/>
          <p:nvPr/>
        </p:nvPicPr>
        <p:blipFill rotWithShape="1">
          <a:blip r:embed="rId4">
            <a:alphaModFix/>
          </a:blip>
          <a:srcRect/>
          <a:stretch/>
        </p:blipFill>
        <p:spPr>
          <a:xfrm>
            <a:off x="10151947" y="5508531"/>
            <a:ext cx="1628452" cy="908904"/>
          </a:xfrm>
          <a:prstGeom prst="rect">
            <a:avLst/>
          </a:prstGeom>
          <a:noFill/>
          <a:ln>
            <a:noFill/>
          </a:ln>
        </p:spPr>
      </p:pic>
      <p:sp>
        <p:nvSpPr>
          <p:cNvPr id="2" name="Title 1"/>
          <p:cNvSpPr>
            <a:spLocks noGrp="1"/>
          </p:cNvSpPr>
          <p:nvPr>
            <p:ph type="ctrTitle" hasCustomPrompt="1"/>
          </p:nvPr>
        </p:nvSpPr>
        <p:spPr>
          <a:xfrm>
            <a:off x="376386" y="3442191"/>
            <a:ext cx="11404012" cy="1254357"/>
          </a:xfrm>
          <a:prstGeom prst="rect">
            <a:avLst/>
          </a:prstGeom>
        </p:spPr>
        <p:txBody>
          <a:bodyPr anchor="b">
            <a:normAutofit/>
          </a:bodyPr>
          <a:lstStyle>
            <a:lvl1pPr algn="l">
              <a:defRPr sz="44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376387" y="4743310"/>
            <a:ext cx="9363960" cy="1166439"/>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6A1"/>
                </a:solidFill>
              </a:defRPr>
            </a:lvl1pPr>
          </a:lstStyle>
          <a:p>
            <a:fld id="{CA4F62B7-A929-4407-92A3-BBB6C28717A2}" type="slidenum">
              <a:rPr lang="en-US" smtClean="0"/>
              <a:t>‹#›</a:t>
            </a:fld>
            <a:endParaRPr lang="en-US"/>
          </a:p>
        </p:txBody>
      </p:sp>
      <p:sp>
        <p:nvSpPr>
          <p:cNvPr id="4" name="TextBox 3">
            <a:extLst>
              <a:ext uri="{FF2B5EF4-FFF2-40B4-BE49-F238E27FC236}">
                <a16:creationId xmlns:a16="http://schemas.microsoft.com/office/drawing/2014/main" id="{78C300B2-530C-FA4A-A0D1-243431B9E26B}"/>
              </a:ext>
            </a:extLst>
          </p:cNvPr>
          <p:cNvSpPr txBox="1"/>
          <p:nvPr/>
        </p:nvSpPr>
        <p:spPr>
          <a:xfrm>
            <a:off x="1085869" y="6205392"/>
            <a:ext cx="1110487" cy="318100"/>
          </a:xfrm>
          <a:prstGeom prst="rect">
            <a:avLst/>
          </a:prstGeom>
          <a:noFill/>
        </p:spPr>
        <p:txBody>
          <a:bodyPr wrap="square" rtlCol="0">
            <a:spAutoFit/>
          </a:bodyPr>
          <a:lstStyle/>
          <a:p>
            <a:r>
              <a:rPr lang="en-US" sz="1467" b="1" dirty="0" err="1">
                <a:solidFill>
                  <a:srgbClr val="0066A1"/>
                </a:solidFill>
                <a:latin typeface="Calibri" panose="020F0502020204030204" pitchFamily="34" charset="0"/>
                <a:cs typeface="Calibri" panose="020F0502020204030204" pitchFamily="34" charset="0"/>
              </a:rPr>
              <a:t>ieee.org</a:t>
            </a:r>
            <a:endParaRPr lang="en-US" sz="1467" b="1" dirty="0">
              <a:solidFill>
                <a:srgbClr val="0066A1"/>
              </a:solidFill>
              <a:latin typeface="Calibri" panose="020F0502020204030204" pitchFamily="34" charset="0"/>
              <a:cs typeface="Calibri" panose="020F0502020204030204" pitchFamily="34" charset="0"/>
            </a:endParaRPr>
          </a:p>
        </p:txBody>
      </p:sp>
      <p:sp>
        <p:nvSpPr>
          <p:cNvPr id="13" name="Google Shape;15;p1">
            <a:extLst>
              <a:ext uri="{FF2B5EF4-FFF2-40B4-BE49-F238E27FC236}">
                <a16:creationId xmlns:a16="http://schemas.microsoft.com/office/drawing/2014/main" id="{A8E577DF-A4E3-F637-C3E9-B25FD67E8605}"/>
              </a:ext>
            </a:extLst>
          </p:cNvPr>
          <p:cNvSpPr txBox="1"/>
          <p:nvPr/>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067" b="0" i="0" u="none" strike="noStrike" cap="none" dirty="0">
                <a:solidFill>
                  <a:srgbClr val="C7EAFB"/>
                </a:solidFill>
                <a:latin typeface="Calibri"/>
                <a:ea typeface="Calibri"/>
                <a:cs typeface="Calibri"/>
                <a:sym typeface="Calibri"/>
              </a:rPr>
              <a:t>The professional home for the engineering and technology community worldwide</a:t>
            </a:r>
            <a:endParaRPr sz="2400" dirty="0"/>
          </a:p>
        </p:txBody>
      </p:sp>
      <p:pic>
        <p:nvPicPr>
          <p:cNvPr id="25" name="Picture Placeholder 10" descr="A person and person standing in a server room&#10;&#10;Description automatically generated">
            <a:extLst>
              <a:ext uri="{FF2B5EF4-FFF2-40B4-BE49-F238E27FC236}">
                <a16:creationId xmlns:a16="http://schemas.microsoft.com/office/drawing/2014/main" id="{5058204D-9855-B7BE-3A38-1C5B90567588}"/>
              </a:ext>
            </a:extLst>
          </p:cNvPr>
          <p:cNvPicPr>
            <a:picLocks noChangeAspect="1"/>
          </p:cNvPicPr>
          <p:nvPr/>
        </p:nvPicPr>
        <p:blipFill>
          <a:blip r:embed="rId5"/>
          <a:srcRect t="1914" b="1914"/>
          <a:stretch>
            <a:fillRect/>
          </a:stretch>
        </p:blipFill>
        <p:spPr>
          <a:xfrm>
            <a:off x="-735" y="675156"/>
            <a:ext cx="2438400" cy="2438400"/>
          </a:xfrm>
          <a:prstGeom prst="rect">
            <a:avLst/>
          </a:prstGeom>
        </p:spPr>
      </p:pic>
      <p:pic>
        <p:nvPicPr>
          <p:cNvPr id="26" name="Picture Placeholder 12" descr="A person and person standing next to a machine&#10;&#10;Description automatically generated">
            <a:extLst>
              <a:ext uri="{FF2B5EF4-FFF2-40B4-BE49-F238E27FC236}">
                <a16:creationId xmlns:a16="http://schemas.microsoft.com/office/drawing/2014/main" id="{4E84EECB-8F0B-FEF2-EC8F-E24F6A154753}"/>
              </a:ext>
            </a:extLst>
          </p:cNvPr>
          <p:cNvPicPr>
            <a:picLocks noChangeAspect="1"/>
          </p:cNvPicPr>
          <p:nvPr/>
        </p:nvPicPr>
        <p:blipFill>
          <a:blip r:embed="rId6"/>
          <a:srcRect l="2681" r="2681"/>
          <a:stretch>
            <a:fillRect/>
          </a:stretch>
        </p:blipFill>
        <p:spPr>
          <a:xfrm>
            <a:off x="2416611" y="675157"/>
            <a:ext cx="2481980" cy="2441441"/>
          </a:xfrm>
          <a:prstGeom prst="rect">
            <a:avLst/>
          </a:prstGeom>
        </p:spPr>
      </p:pic>
      <p:pic>
        <p:nvPicPr>
          <p:cNvPr id="27" name="Picture Placeholder 16" descr="A person in a wheelchair working on a computer&#10;&#10;Description automatically generated">
            <a:extLst>
              <a:ext uri="{FF2B5EF4-FFF2-40B4-BE49-F238E27FC236}">
                <a16:creationId xmlns:a16="http://schemas.microsoft.com/office/drawing/2014/main" id="{D229AC0F-C79D-8671-96ED-2E70C5A9AD2B}"/>
              </a:ext>
            </a:extLst>
          </p:cNvPr>
          <p:cNvPicPr>
            <a:picLocks noChangeAspect="1"/>
          </p:cNvPicPr>
          <p:nvPr/>
        </p:nvPicPr>
        <p:blipFill>
          <a:blip r:embed="rId7"/>
          <a:srcRect l="1401" r="1401"/>
          <a:stretch>
            <a:fillRect/>
          </a:stretch>
        </p:blipFill>
        <p:spPr>
          <a:xfrm>
            <a:off x="4899021" y="675156"/>
            <a:ext cx="2423112" cy="2438400"/>
          </a:xfrm>
          <a:prstGeom prst="rect">
            <a:avLst/>
          </a:prstGeom>
        </p:spPr>
      </p:pic>
      <p:pic>
        <p:nvPicPr>
          <p:cNvPr id="28" name="Picture Placeholder 18" descr="A person working on a computer&#10;&#10;Description automatically generated">
            <a:extLst>
              <a:ext uri="{FF2B5EF4-FFF2-40B4-BE49-F238E27FC236}">
                <a16:creationId xmlns:a16="http://schemas.microsoft.com/office/drawing/2014/main" id="{32F2DD15-BF22-51C0-F13F-14302105018A}"/>
              </a:ext>
            </a:extLst>
          </p:cNvPr>
          <p:cNvPicPr>
            <a:picLocks noChangeAspect="1"/>
          </p:cNvPicPr>
          <p:nvPr/>
        </p:nvPicPr>
        <p:blipFill>
          <a:blip r:embed="rId8"/>
          <a:srcRect l="1294" r="1294"/>
          <a:stretch>
            <a:fillRect/>
          </a:stretch>
        </p:blipFill>
        <p:spPr>
          <a:xfrm>
            <a:off x="7324799" y="675156"/>
            <a:ext cx="2450591" cy="2438400"/>
          </a:xfrm>
          <a:prstGeom prst="rect">
            <a:avLst/>
          </a:prstGeom>
        </p:spPr>
      </p:pic>
      <p:pic>
        <p:nvPicPr>
          <p:cNvPr id="29" name="Picture Placeholder 20" descr="A person looking at a screen&#10;&#10;Description automatically generated">
            <a:extLst>
              <a:ext uri="{FF2B5EF4-FFF2-40B4-BE49-F238E27FC236}">
                <a16:creationId xmlns:a16="http://schemas.microsoft.com/office/drawing/2014/main" id="{98DCAB0C-B496-B80A-5AD6-C188DF5D1FCD}"/>
              </a:ext>
            </a:extLst>
          </p:cNvPr>
          <p:cNvPicPr>
            <a:picLocks noChangeAspect="1"/>
          </p:cNvPicPr>
          <p:nvPr/>
        </p:nvPicPr>
        <p:blipFill>
          <a:blip r:embed="rId9"/>
          <a:srcRect l="8189" r="8189"/>
          <a:stretch>
            <a:fillRect/>
          </a:stretch>
        </p:blipFill>
        <p:spPr>
          <a:xfrm>
            <a:off x="9763201" y="675156"/>
            <a:ext cx="2448728" cy="2438400"/>
          </a:xfrm>
          <a:prstGeom prst="rect">
            <a:avLst/>
          </a:prstGeom>
        </p:spPr>
      </p:pic>
    </p:spTree>
    <p:extLst>
      <p:ext uri="{BB962C8B-B14F-4D97-AF65-F5344CB8AC3E}">
        <p14:creationId xmlns:p14="http://schemas.microsoft.com/office/powerpoint/2010/main" val="12405355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lide 2B-Photos Editable">
    <p:spTree>
      <p:nvGrpSpPr>
        <p:cNvPr id="1" name=""/>
        <p:cNvGrpSpPr/>
        <p:nvPr/>
      </p:nvGrpSpPr>
      <p:grpSpPr>
        <a:xfrm>
          <a:off x="0" y="0"/>
          <a:ext cx="0" cy="0"/>
          <a:chOff x="0" y="0"/>
          <a:chExt cx="0" cy="0"/>
        </a:xfrm>
      </p:grpSpPr>
      <p:pic>
        <p:nvPicPr>
          <p:cNvPr id="7" name="Google Shape;69;p6">
            <a:extLst>
              <a:ext uri="{FF2B5EF4-FFF2-40B4-BE49-F238E27FC236}">
                <a16:creationId xmlns:a16="http://schemas.microsoft.com/office/drawing/2014/main" id="{12349D4D-6560-8FDF-89B8-A568D47A6F8F}"/>
              </a:ext>
            </a:extLst>
          </p:cNvPr>
          <p:cNvPicPr preferRelativeResize="0"/>
          <p:nvPr/>
        </p:nvPicPr>
        <p:blipFill rotWithShape="1">
          <a:blip r:embed="rId2">
            <a:alphaModFix/>
          </a:blip>
          <a:srcRect/>
          <a:stretch/>
        </p:blipFill>
        <p:spPr>
          <a:xfrm>
            <a:off x="-10331" y="0"/>
            <a:ext cx="12202332" cy="6858000"/>
          </a:xfrm>
          <a:prstGeom prst="rect">
            <a:avLst/>
          </a:prstGeom>
          <a:noFill/>
          <a:ln>
            <a:noFill/>
          </a:ln>
        </p:spPr>
      </p:pic>
      <p:pic>
        <p:nvPicPr>
          <p:cNvPr id="9" name="Google Shape;10;p1" descr="A picture containing dark&#10;&#10;Description automatically generated">
            <a:extLst>
              <a:ext uri="{FF2B5EF4-FFF2-40B4-BE49-F238E27FC236}">
                <a16:creationId xmlns:a16="http://schemas.microsoft.com/office/drawing/2014/main" id="{5E32C3B4-C217-431B-EB91-08E11791A6A2}"/>
              </a:ext>
            </a:extLst>
          </p:cNvPr>
          <p:cNvPicPr preferRelativeResize="0"/>
          <p:nvPr/>
        </p:nvPicPr>
        <p:blipFill rotWithShape="1">
          <a:blip r:embed="rId3">
            <a:alphaModFix/>
          </a:blip>
          <a:srcRect/>
          <a:stretch/>
        </p:blipFill>
        <p:spPr>
          <a:xfrm rot="10800000">
            <a:off x="-485614" y="5602055"/>
            <a:ext cx="13142563" cy="1762205"/>
          </a:xfrm>
          <a:prstGeom prst="rect">
            <a:avLst/>
          </a:prstGeom>
          <a:noFill/>
          <a:ln>
            <a:noFill/>
          </a:ln>
        </p:spPr>
      </p:pic>
      <p:pic>
        <p:nvPicPr>
          <p:cNvPr id="20" name="Google Shape;20;p2">
            <a:extLst>
              <a:ext uri="{FF2B5EF4-FFF2-40B4-BE49-F238E27FC236}">
                <a16:creationId xmlns:a16="http://schemas.microsoft.com/office/drawing/2014/main" id="{BF545E2E-7AE8-E079-68E5-B4BBF7184120}"/>
              </a:ext>
            </a:extLst>
          </p:cNvPr>
          <p:cNvPicPr preferRelativeResize="0"/>
          <p:nvPr/>
        </p:nvPicPr>
        <p:blipFill rotWithShape="1">
          <a:blip r:embed="rId4">
            <a:alphaModFix/>
          </a:blip>
          <a:srcRect/>
          <a:stretch/>
        </p:blipFill>
        <p:spPr>
          <a:xfrm>
            <a:off x="10151947" y="5508531"/>
            <a:ext cx="1628452" cy="908904"/>
          </a:xfrm>
          <a:prstGeom prst="rect">
            <a:avLst/>
          </a:prstGeom>
          <a:noFill/>
          <a:ln>
            <a:noFill/>
          </a:ln>
        </p:spPr>
      </p:pic>
      <p:sp>
        <p:nvSpPr>
          <p:cNvPr id="2" name="Title 1"/>
          <p:cNvSpPr>
            <a:spLocks noGrp="1"/>
          </p:cNvSpPr>
          <p:nvPr>
            <p:ph type="ctrTitle" hasCustomPrompt="1"/>
          </p:nvPr>
        </p:nvSpPr>
        <p:spPr>
          <a:xfrm>
            <a:off x="376386" y="3442191"/>
            <a:ext cx="11404012" cy="1254357"/>
          </a:xfrm>
          <a:prstGeom prst="rect">
            <a:avLst/>
          </a:prstGeom>
        </p:spPr>
        <p:txBody>
          <a:bodyPr anchor="b">
            <a:normAutofit/>
          </a:bodyPr>
          <a:lstStyle>
            <a:lvl1pPr algn="l">
              <a:defRPr sz="44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376387" y="4743310"/>
            <a:ext cx="9363960" cy="1166439"/>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6A1"/>
                </a:solidFill>
              </a:defRPr>
            </a:lvl1pPr>
          </a:lstStyle>
          <a:p>
            <a:fld id="{CA4F62B7-A929-4407-92A3-BBB6C28717A2}" type="slidenum">
              <a:rPr lang="en-US" smtClean="0"/>
              <a:t>‹#›</a:t>
            </a:fld>
            <a:endParaRPr lang="en-US"/>
          </a:p>
        </p:txBody>
      </p:sp>
      <p:sp>
        <p:nvSpPr>
          <p:cNvPr id="4" name="TextBox 3">
            <a:extLst>
              <a:ext uri="{FF2B5EF4-FFF2-40B4-BE49-F238E27FC236}">
                <a16:creationId xmlns:a16="http://schemas.microsoft.com/office/drawing/2014/main" id="{78C300B2-530C-FA4A-A0D1-243431B9E26B}"/>
              </a:ext>
            </a:extLst>
          </p:cNvPr>
          <p:cNvSpPr txBox="1"/>
          <p:nvPr/>
        </p:nvSpPr>
        <p:spPr>
          <a:xfrm>
            <a:off x="1085869" y="6205392"/>
            <a:ext cx="1110487" cy="318100"/>
          </a:xfrm>
          <a:prstGeom prst="rect">
            <a:avLst/>
          </a:prstGeom>
          <a:noFill/>
        </p:spPr>
        <p:txBody>
          <a:bodyPr wrap="square" rtlCol="0">
            <a:spAutoFit/>
          </a:bodyPr>
          <a:lstStyle/>
          <a:p>
            <a:r>
              <a:rPr lang="en-US" sz="1467" b="1" dirty="0" err="1">
                <a:solidFill>
                  <a:srgbClr val="0066A1"/>
                </a:solidFill>
                <a:latin typeface="Calibri" panose="020F0502020204030204" pitchFamily="34" charset="0"/>
                <a:cs typeface="Calibri" panose="020F0502020204030204" pitchFamily="34" charset="0"/>
              </a:rPr>
              <a:t>ieee.org</a:t>
            </a:r>
            <a:endParaRPr lang="en-US" sz="1467" b="1" dirty="0">
              <a:solidFill>
                <a:srgbClr val="0066A1"/>
              </a:solidFill>
              <a:latin typeface="Calibri" panose="020F0502020204030204" pitchFamily="34" charset="0"/>
              <a:cs typeface="Calibri" panose="020F0502020204030204" pitchFamily="34" charset="0"/>
            </a:endParaRPr>
          </a:p>
        </p:txBody>
      </p:sp>
      <p:sp>
        <p:nvSpPr>
          <p:cNvPr id="29" name="Google Shape;15;p1">
            <a:extLst>
              <a:ext uri="{FF2B5EF4-FFF2-40B4-BE49-F238E27FC236}">
                <a16:creationId xmlns:a16="http://schemas.microsoft.com/office/drawing/2014/main" id="{23A55204-4CFF-2B21-1096-E08BB4914972}"/>
              </a:ext>
            </a:extLst>
          </p:cNvPr>
          <p:cNvSpPr txBox="1"/>
          <p:nvPr/>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067" b="0" i="0" u="none" strike="noStrike" cap="none" dirty="0">
                <a:solidFill>
                  <a:srgbClr val="C7EAFB"/>
                </a:solidFill>
                <a:latin typeface="Calibri"/>
                <a:ea typeface="Calibri"/>
                <a:cs typeface="Calibri"/>
                <a:sym typeface="Calibri"/>
              </a:rPr>
              <a:t>The professional home for the engineering and technology community worldwide</a:t>
            </a:r>
            <a:endParaRPr sz="2400" dirty="0"/>
          </a:p>
        </p:txBody>
      </p:sp>
      <p:pic>
        <p:nvPicPr>
          <p:cNvPr id="5" name="Picture Placeholder 10" descr="A person wearing a hard hat and holding a tablet&#10;&#10;Description automatically generated">
            <a:extLst>
              <a:ext uri="{FF2B5EF4-FFF2-40B4-BE49-F238E27FC236}">
                <a16:creationId xmlns:a16="http://schemas.microsoft.com/office/drawing/2014/main" id="{F8B6E567-E265-BA32-5FE6-997DA7B54D2F}"/>
              </a:ext>
            </a:extLst>
          </p:cNvPr>
          <p:cNvPicPr>
            <a:picLocks noChangeAspect="1"/>
          </p:cNvPicPr>
          <p:nvPr/>
        </p:nvPicPr>
        <p:blipFill>
          <a:blip r:embed="rId5"/>
          <a:srcRect l="1852" r="1852"/>
          <a:stretch>
            <a:fillRect/>
          </a:stretch>
        </p:blipFill>
        <p:spPr>
          <a:xfrm>
            <a:off x="-735" y="675156"/>
            <a:ext cx="2438400" cy="2438400"/>
          </a:xfrm>
          <a:prstGeom prst="rect">
            <a:avLst/>
          </a:prstGeom>
        </p:spPr>
      </p:pic>
      <p:pic>
        <p:nvPicPr>
          <p:cNvPr id="6" name="Picture Placeholder 12" descr="A computer screen with numbers and lines&#10;&#10;Description automatically generated">
            <a:extLst>
              <a:ext uri="{FF2B5EF4-FFF2-40B4-BE49-F238E27FC236}">
                <a16:creationId xmlns:a16="http://schemas.microsoft.com/office/drawing/2014/main" id="{BF8A48EB-548B-6B15-B255-EDA31257C082}"/>
              </a:ext>
            </a:extLst>
          </p:cNvPr>
          <p:cNvPicPr>
            <a:picLocks noChangeAspect="1"/>
          </p:cNvPicPr>
          <p:nvPr/>
        </p:nvPicPr>
        <p:blipFill>
          <a:blip r:embed="rId6"/>
          <a:srcRect t="1691" b="1691"/>
          <a:stretch>
            <a:fillRect/>
          </a:stretch>
        </p:blipFill>
        <p:spPr>
          <a:xfrm>
            <a:off x="2416611" y="675157"/>
            <a:ext cx="2481980" cy="2441441"/>
          </a:xfrm>
          <a:prstGeom prst="rect">
            <a:avLst/>
          </a:prstGeom>
        </p:spPr>
      </p:pic>
      <p:pic>
        <p:nvPicPr>
          <p:cNvPr id="8" name="Picture Placeholder 14" descr="A person in a white coat working on a computer&#10;&#10;Description automatically generated">
            <a:extLst>
              <a:ext uri="{FF2B5EF4-FFF2-40B4-BE49-F238E27FC236}">
                <a16:creationId xmlns:a16="http://schemas.microsoft.com/office/drawing/2014/main" id="{3456E163-3B73-62B5-E197-B705A65E6B9B}"/>
              </a:ext>
            </a:extLst>
          </p:cNvPr>
          <p:cNvPicPr>
            <a:picLocks noChangeAspect="1"/>
          </p:cNvPicPr>
          <p:nvPr/>
        </p:nvPicPr>
        <p:blipFill>
          <a:blip r:embed="rId7"/>
          <a:srcRect t="1382" b="1382"/>
          <a:stretch>
            <a:fillRect/>
          </a:stretch>
        </p:blipFill>
        <p:spPr>
          <a:xfrm>
            <a:off x="4899021" y="675156"/>
            <a:ext cx="2423112" cy="2438400"/>
          </a:xfrm>
          <a:prstGeom prst="rect">
            <a:avLst/>
          </a:prstGeom>
        </p:spPr>
      </p:pic>
      <p:pic>
        <p:nvPicPr>
          <p:cNvPr id="11" name="Picture Placeholder 16" descr="A digital image of a person's head&#10;&#10;Description automatically generated">
            <a:extLst>
              <a:ext uri="{FF2B5EF4-FFF2-40B4-BE49-F238E27FC236}">
                <a16:creationId xmlns:a16="http://schemas.microsoft.com/office/drawing/2014/main" id="{DEBC849E-3CB4-997C-7F3B-00856FB01F86}"/>
              </a:ext>
            </a:extLst>
          </p:cNvPr>
          <p:cNvPicPr>
            <a:picLocks noChangeAspect="1"/>
          </p:cNvPicPr>
          <p:nvPr/>
        </p:nvPicPr>
        <p:blipFill>
          <a:blip r:embed="rId8"/>
          <a:srcRect t="1803" b="1803"/>
          <a:stretch>
            <a:fillRect/>
          </a:stretch>
        </p:blipFill>
        <p:spPr>
          <a:xfrm>
            <a:off x="7324799" y="675156"/>
            <a:ext cx="2450591" cy="2438400"/>
          </a:xfrm>
          <a:prstGeom prst="rect">
            <a:avLst/>
          </a:prstGeom>
        </p:spPr>
      </p:pic>
      <p:pic>
        <p:nvPicPr>
          <p:cNvPr id="12" name="Picture Placeholder 18" descr="A person using a video call&#10;&#10;Description automatically generated">
            <a:extLst>
              <a:ext uri="{FF2B5EF4-FFF2-40B4-BE49-F238E27FC236}">
                <a16:creationId xmlns:a16="http://schemas.microsoft.com/office/drawing/2014/main" id="{26296A47-36C6-C49E-262C-0FFF58FF53E9}"/>
              </a:ext>
            </a:extLst>
          </p:cNvPr>
          <p:cNvPicPr>
            <a:picLocks noChangeAspect="1"/>
          </p:cNvPicPr>
          <p:nvPr/>
        </p:nvPicPr>
        <p:blipFill>
          <a:blip r:embed="rId9"/>
          <a:srcRect l="4356" r="4356"/>
          <a:stretch>
            <a:fillRect/>
          </a:stretch>
        </p:blipFill>
        <p:spPr>
          <a:xfrm>
            <a:off x="9763201" y="675156"/>
            <a:ext cx="2448728" cy="2438400"/>
          </a:xfrm>
          <a:prstGeom prst="rect">
            <a:avLst/>
          </a:prstGeom>
        </p:spPr>
      </p:pic>
    </p:spTree>
    <p:extLst>
      <p:ext uri="{BB962C8B-B14F-4D97-AF65-F5344CB8AC3E}">
        <p14:creationId xmlns:p14="http://schemas.microsoft.com/office/powerpoint/2010/main" val="978868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Divider Slide 2C-No Photos">
    <p:spTree>
      <p:nvGrpSpPr>
        <p:cNvPr id="1" name=""/>
        <p:cNvGrpSpPr/>
        <p:nvPr/>
      </p:nvGrpSpPr>
      <p:grpSpPr>
        <a:xfrm>
          <a:off x="0" y="0"/>
          <a:ext cx="0" cy="0"/>
          <a:chOff x="0" y="0"/>
          <a:chExt cx="0" cy="0"/>
        </a:xfrm>
      </p:grpSpPr>
      <p:pic>
        <p:nvPicPr>
          <p:cNvPr id="4" name="Google Shape;69;p6">
            <a:extLst>
              <a:ext uri="{FF2B5EF4-FFF2-40B4-BE49-F238E27FC236}">
                <a16:creationId xmlns:a16="http://schemas.microsoft.com/office/drawing/2014/main" id="{4C099029-5DB5-449F-2E08-C5EAE22103F8}"/>
              </a:ext>
            </a:extLst>
          </p:cNvPr>
          <p:cNvPicPr preferRelativeResize="0"/>
          <p:nvPr/>
        </p:nvPicPr>
        <p:blipFill rotWithShape="1">
          <a:blip r:embed="rId2">
            <a:alphaModFix/>
          </a:blip>
          <a:srcRect/>
          <a:stretch/>
        </p:blipFill>
        <p:spPr>
          <a:xfrm>
            <a:off x="-10331" y="0"/>
            <a:ext cx="12202332" cy="6858000"/>
          </a:xfrm>
          <a:prstGeom prst="rect">
            <a:avLst/>
          </a:prstGeom>
          <a:noFill/>
          <a:ln>
            <a:noFill/>
          </a:ln>
        </p:spPr>
      </p:pic>
      <p:sp>
        <p:nvSpPr>
          <p:cNvPr id="2" name="Title 1"/>
          <p:cNvSpPr>
            <a:spLocks noGrp="1"/>
          </p:cNvSpPr>
          <p:nvPr>
            <p:ph type="title" hasCustomPrompt="1"/>
          </p:nvPr>
        </p:nvSpPr>
        <p:spPr>
          <a:xfrm>
            <a:off x="376386" y="2670629"/>
            <a:ext cx="11404012" cy="1419961"/>
          </a:xfrm>
          <a:prstGeom prst="rect">
            <a:avLst/>
          </a:prstGeom>
        </p:spPr>
        <p:txBody>
          <a:bodyPr anchor="b">
            <a:normAutofit/>
          </a:bodyPr>
          <a:lstStyle>
            <a:lvl1pPr>
              <a:defRPr sz="4400" i="0"/>
            </a:lvl1pPr>
          </a:lstStyle>
          <a:p>
            <a:r>
              <a:rPr lang="en-US" dirty="0"/>
              <a:t>Divider Title</a:t>
            </a:r>
          </a:p>
        </p:txBody>
      </p:sp>
      <p:sp>
        <p:nvSpPr>
          <p:cNvPr id="3" name="Text Placeholder 2"/>
          <p:cNvSpPr>
            <a:spLocks noGrp="1"/>
          </p:cNvSpPr>
          <p:nvPr>
            <p:ph type="body" idx="1" hasCustomPrompt="1"/>
          </p:nvPr>
        </p:nvSpPr>
        <p:spPr>
          <a:xfrm>
            <a:off x="376387" y="4117577"/>
            <a:ext cx="11404011" cy="1087159"/>
          </a:xfrm>
        </p:spPr>
        <p:txBody>
          <a:bodyPr>
            <a:normAutofit/>
          </a:bodyPr>
          <a:lstStyle>
            <a:lvl1pPr marL="0" indent="0">
              <a:buNone/>
              <a:defRPr sz="2800" b="1" i="1">
                <a:solidFill>
                  <a:schemeClr val="tx1">
                    <a:lumMod val="50000"/>
                    <a:lumOff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Subhead</a:t>
            </a:r>
          </a:p>
        </p:txBody>
      </p:sp>
      <p:sp>
        <p:nvSpPr>
          <p:cNvPr id="14" name="Slide Number Placeholder 13"/>
          <p:cNvSpPr>
            <a:spLocks noGrp="1"/>
          </p:cNvSpPr>
          <p:nvPr>
            <p:ph type="sldNum" sz="quarter" idx="10"/>
          </p:nvPr>
        </p:nvSpPr>
        <p:spPr/>
        <p:txBody>
          <a:bodyPr/>
          <a:lstStyle>
            <a:lvl1pPr>
              <a:defRPr>
                <a:solidFill>
                  <a:srgbClr val="0066A1"/>
                </a:solidFill>
              </a:defRPr>
            </a:lvl1pPr>
          </a:lstStyle>
          <a:p>
            <a:fld id="{CA4F62B7-A929-4407-92A3-BBB6C28717A2}" type="slidenum">
              <a:rPr lang="en-US" smtClean="0"/>
              <a:t>‹#›</a:t>
            </a:fld>
            <a:endParaRPr lang="en-US"/>
          </a:p>
        </p:txBody>
      </p:sp>
      <p:sp>
        <p:nvSpPr>
          <p:cNvPr id="22" name="Slide Number Placeholder 9">
            <a:extLst>
              <a:ext uri="{FF2B5EF4-FFF2-40B4-BE49-F238E27FC236}">
                <a16:creationId xmlns:a16="http://schemas.microsoft.com/office/drawing/2014/main" id="{F9E66C42-1E52-A34C-D506-0633C79B9FF0}"/>
              </a:ext>
            </a:extLst>
          </p:cNvPr>
          <p:cNvSpPr txBox="1">
            <a:spLocks/>
          </p:cNvSpPr>
          <p:nvPr/>
        </p:nvSpPr>
        <p:spPr>
          <a:xfrm>
            <a:off x="376387" y="6205392"/>
            <a:ext cx="648879" cy="365125"/>
          </a:xfrm>
          <a:prstGeom prst="rect">
            <a:avLst/>
          </a:prstGeom>
        </p:spPr>
        <p:txBody>
          <a:bodyPr vert="horz" lIns="121920" tIns="60960" rIns="121920" bIns="60960" rtlCol="0" anchor="ctr"/>
          <a:lstStyle>
            <a:defPPr>
              <a:defRPr lang="en-US"/>
            </a:defPPr>
            <a:lvl1pPr marL="0" algn="l" defTabSz="914400" rtl="0" eaLnBrk="1" latinLnBrk="0" hangingPunct="1">
              <a:defRPr sz="900" kern="1200">
                <a:solidFill>
                  <a:srgbClr val="0066A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D97BEB-BAEF-0344-9D5C-EC73E478698A}" type="slidenum">
              <a:rPr lang="en-US" sz="1200" smtClean="0"/>
              <a:pPr/>
              <a:t>‹#›</a:t>
            </a:fld>
            <a:endParaRPr lang="en-US" sz="1200"/>
          </a:p>
        </p:txBody>
      </p:sp>
      <p:sp>
        <p:nvSpPr>
          <p:cNvPr id="23" name="TextBox 22">
            <a:extLst>
              <a:ext uri="{FF2B5EF4-FFF2-40B4-BE49-F238E27FC236}">
                <a16:creationId xmlns:a16="http://schemas.microsoft.com/office/drawing/2014/main" id="{73465405-F2FF-1D53-4029-9C229D095E7D}"/>
              </a:ext>
            </a:extLst>
          </p:cNvPr>
          <p:cNvSpPr txBox="1"/>
          <p:nvPr/>
        </p:nvSpPr>
        <p:spPr>
          <a:xfrm>
            <a:off x="1085869" y="6205392"/>
            <a:ext cx="1110487" cy="318100"/>
          </a:xfrm>
          <a:prstGeom prst="rect">
            <a:avLst/>
          </a:prstGeom>
          <a:noFill/>
        </p:spPr>
        <p:txBody>
          <a:bodyPr wrap="square" rtlCol="0">
            <a:spAutoFit/>
          </a:bodyPr>
          <a:lstStyle/>
          <a:p>
            <a:r>
              <a:rPr lang="en-US" sz="1467" b="1" dirty="0" err="1">
                <a:solidFill>
                  <a:srgbClr val="0066A1"/>
                </a:solidFill>
                <a:latin typeface="Calibri" panose="020F0502020204030204" pitchFamily="34" charset="0"/>
                <a:cs typeface="Calibri" panose="020F0502020204030204" pitchFamily="34" charset="0"/>
              </a:rPr>
              <a:t>ieee.org</a:t>
            </a:r>
            <a:endParaRPr lang="en-US" sz="1467" b="1" dirty="0">
              <a:solidFill>
                <a:srgbClr val="0066A1"/>
              </a:solidFill>
              <a:latin typeface="Calibri" panose="020F0502020204030204" pitchFamily="34" charset="0"/>
              <a:cs typeface="Calibri" panose="020F0502020204030204" pitchFamily="34" charset="0"/>
            </a:endParaRPr>
          </a:p>
        </p:txBody>
      </p:sp>
      <p:pic>
        <p:nvPicPr>
          <p:cNvPr id="15" name="Google Shape;10;p1" descr="A picture containing dark&#10;&#10;Description automatically generated">
            <a:extLst>
              <a:ext uri="{FF2B5EF4-FFF2-40B4-BE49-F238E27FC236}">
                <a16:creationId xmlns:a16="http://schemas.microsoft.com/office/drawing/2014/main" id="{35ED9274-5A8D-9D42-F863-CA76297F24EE}"/>
              </a:ext>
            </a:extLst>
          </p:cNvPr>
          <p:cNvPicPr preferRelativeResize="0"/>
          <p:nvPr/>
        </p:nvPicPr>
        <p:blipFill rotWithShape="1">
          <a:blip r:embed="rId3">
            <a:alphaModFix/>
          </a:blip>
          <a:srcRect/>
          <a:stretch/>
        </p:blipFill>
        <p:spPr>
          <a:xfrm rot="10800000">
            <a:off x="-485614" y="5602055"/>
            <a:ext cx="13142563" cy="1762205"/>
          </a:xfrm>
          <a:prstGeom prst="rect">
            <a:avLst/>
          </a:prstGeom>
          <a:noFill/>
          <a:ln>
            <a:noFill/>
          </a:ln>
        </p:spPr>
      </p:pic>
      <p:pic>
        <p:nvPicPr>
          <p:cNvPr id="16" name="Google Shape;20;p2">
            <a:extLst>
              <a:ext uri="{FF2B5EF4-FFF2-40B4-BE49-F238E27FC236}">
                <a16:creationId xmlns:a16="http://schemas.microsoft.com/office/drawing/2014/main" id="{4B667E31-3917-D43C-123F-0089664A3F6C}"/>
              </a:ext>
            </a:extLst>
          </p:cNvPr>
          <p:cNvPicPr preferRelativeResize="0"/>
          <p:nvPr/>
        </p:nvPicPr>
        <p:blipFill rotWithShape="1">
          <a:blip r:embed="rId4">
            <a:alphaModFix/>
          </a:blip>
          <a:srcRect/>
          <a:stretch/>
        </p:blipFill>
        <p:spPr>
          <a:xfrm>
            <a:off x="10151947" y="5508531"/>
            <a:ext cx="1628452" cy="908904"/>
          </a:xfrm>
          <a:prstGeom prst="rect">
            <a:avLst/>
          </a:prstGeom>
          <a:noFill/>
          <a:ln>
            <a:noFill/>
          </a:ln>
        </p:spPr>
      </p:pic>
      <p:sp>
        <p:nvSpPr>
          <p:cNvPr id="18" name="Google Shape;15;p1">
            <a:extLst>
              <a:ext uri="{FF2B5EF4-FFF2-40B4-BE49-F238E27FC236}">
                <a16:creationId xmlns:a16="http://schemas.microsoft.com/office/drawing/2014/main" id="{613C949A-06CE-26EB-6171-1C5FF97FC9C9}"/>
              </a:ext>
            </a:extLst>
          </p:cNvPr>
          <p:cNvSpPr txBox="1"/>
          <p:nvPr/>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067" b="0" i="0" u="none" strike="noStrike" cap="none" dirty="0">
                <a:solidFill>
                  <a:srgbClr val="C7EAFB"/>
                </a:solidFill>
                <a:latin typeface="Calibri"/>
                <a:ea typeface="Calibri"/>
                <a:cs typeface="Calibri"/>
                <a:sym typeface="Calibri"/>
              </a:rPr>
              <a:t>The professional home for the engineering and technology community worldwide</a:t>
            </a:r>
            <a:endParaRPr sz="2400" dirty="0"/>
          </a:p>
        </p:txBody>
      </p:sp>
    </p:spTree>
    <p:extLst>
      <p:ext uri="{BB962C8B-B14F-4D97-AF65-F5344CB8AC3E}">
        <p14:creationId xmlns:p14="http://schemas.microsoft.com/office/powerpoint/2010/main" val="19310320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itle Slide 3A-Photos Editab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C0480E2-31EE-1122-7E8B-49B3D0756F70}"/>
              </a:ext>
            </a:extLst>
          </p:cNvPr>
          <p:cNvSpPr/>
          <p:nvPr/>
        </p:nvSpPr>
        <p:spPr>
          <a:xfrm>
            <a:off x="10478947" y="5802776"/>
            <a:ext cx="1605023" cy="648145"/>
          </a:xfrm>
          <a:prstGeom prst="rect">
            <a:avLst/>
          </a:prstGeom>
          <a:solidFill>
            <a:schemeClr val="l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9" name="Picture 18">
            <a:extLst>
              <a:ext uri="{FF2B5EF4-FFF2-40B4-BE49-F238E27FC236}">
                <a16:creationId xmlns:a16="http://schemas.microsoft.com/office/drawing/2014/main" id="{08394725-AB48-C2AF-60E8-EF1661FF727F}"/>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0601" t="25000"/>
          <a:stretch/>
        </p:blipFill>
        <p:spPr>
          <a:xfrm rot="10800000" flipH="1">
            <a:off x="0" y="-2"/>
            <a:ext cx="12192000" cy="6858001"/>
          </a:xfrm>
          <a:prstGeom prst="rect">
            <a:avLst/>
          </a:prstGeom>
        </p:spPr>
      </p:pic>
      <p:sp>
        <p:nvSpPr>
          <p:cNvPr id="14" name="Slide Number Placeholder 13"/>
          <p:cNvSpPr>
            <a:spLocks noGrp="1"/>
          </p:cNvSpPr>
          <p:nvPr>
            <p:ph type="sldNum" sz="quarter" idx="10"/>
          </p:nvPr>
        </p:nvSpPr>
        <p:spPr/>
        <p:txBody>
          <a:bodyPr/>
          <a:lstStyle>
            <a:lvl1pPr>
              <a:defRPr>
                <a:solidFill>
                  <a:srgbClr val="0066A1"/>
                </a:solidFill>
              </a:defRPr>
            </a:lvl1pPr>
          </a:lstStyle>
          <a:p>
            <a:fld id="{CA4F62B7-A929-4407-92A3-BBB6C28717A2}" type="slidenum">
              <a:rPr lang="en-US" smtClean="0"/>
              <a:t>‹#›</a:t>
            </a:fld>
            <a:endParaRPr lang="en-US"/>
          </a:p>
        </p:txBody>
      </p:sp>
      <p:pic>
        <p:nvPicPr>
          <p:cNvPr id="20" name="Google Shape;10;p1" descr="A picture containing dark&#10;&#10;Description automatically generated">
            <a:extLst>
              <a:ext uri="{FF2B5EF4-FFF2-40B4-BE49-F238E27FC236}">
                <a16:creationId xmlns:a16="http://schemas.microsoft.com/office/drawing/2014/main" id="{2F9935B8-0BC2-1930-FC33-309BCA4F942B}"/>
              </a:ext>
            </a:extLst>
          </p:cNvPr>
          <p:cNvPicPr preferRelativeResize="0"/>
          <p:nvPr/>
        </p:nvPicPr>
        <p:blipFill rotWithShape="1">
          <a:blip r:embed="rId3">
            <a:alphaModFix/>
          </a:blip>
          <a:srcRect/>
          <a:stretch/>
        </p:blipFill>
        <p:spPr>
          <a:xfrm rot="10800000">
            <a:off x="-485614" y="5602055"/>
            <a:ext cx="13142563" cy="1762205"/>
          </a:xfrm>
          <a:prstGeom prst="rect">
            <a:avLst/>
          </a:prstGeom>
          <a:noFill/>
          <a:ln>
            <a:noFill/>
          </a:ln>
        </p:spPr>
      </p:pic>
      <p:pic>
        <p:nvPicPr>
          <p:cNvPr id="21" name="Google Shape;20;p2">
            <a:extLst>
              <a:ext uri="{FF2B5EF4-FFF2-40B4-BE49-F238E27FC236}">
                <a16:creationId xmlns:a16="http://schemas.microsoft.com/office/drawing/2014/main" id="{C94A8414-66E0-4460-63A5-7FB2CBBEB070}"/>
              </a:ext>
            </a:extLst>
          </p:cNvPr>
          <p:cNvPicPr preferRelativeResize="0"/>
          <p:nvPr/>
        </p:nvPicPr>
        <p:blipFill rotWithShape="1">
          <a:blip r:embed="rId4">
            <a:alphaModFix/>
          </a:blip>
          <a:srcRect/>
          <a:stretch/>
        </p:blipFill>
        <p:spPr>
          <a:xfrm>
            <a:off x="10151947" y="5508531"/>
            <a:ext cx="1628452" cy="908904"/>
          </a:xfrm>
          <a:prstGeom prst="rect">
            <a:avLst/>
          </a:prstGeom>
          <a:noFill/>
          <a:ln>
            <a:noFill/>
          </a:ln>
        </p:spPr>
      </p:pic>
      <p:sp>
        <p:nvSpPr>
          <p:cNvPr id="22" name="Slide Number Placeholder 9">
            <a:extLst>
              <a:ext uri="{FF2B5EF4-FFF2-40B4-BE49-F238E27FC236}">
                <a16:creationId xmlns:a16="http://schemas.microsoft.com/office/drawing/2014/main" id="{F9E66C42-1E52-A34C-D506-0633C79B9FF0}"/>
              </a:ext>
            </a:extLst>
          </p:cNvPr>
          <p:cNvSpPr txBox="1">
            <a:spLocks/>
          </p:cNvSpPr>
          <p:nvPr/>
        </p:nvSpPr>
        <p:spPr>
          <a:xfrm>
            <a:off x="376387" y="6205392"/>
            <a:ext cx="648879" cy="365125"/>
          </a:xfrm>
          <a:prstGeom prst="rect">
            <a:avLst/>
          </a:prstGeom>
        </p:spPr>
        <p:txBody>
          <a:bodyPr vert="horz" lIns="121920" tIns="60960" rIns="121920" bIns="60960" rtlCol="0" anchor="ctr"/>
          <a:lstStyle>
            <a:defPPr>
              <a:defRPr lang="en-US"/>
            </a:defPPr>
            <a:lvl1pPr marL="0" algn="l" defTabSz="914400" rtl="0" eaLnBrk="1" latinLnBrk="0" hangingPunct="1">
              <a:defRPr sz="900" kern="1200">
                <a:solidFill>
                  <a:srgbClr val="0066A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D97BEB-BAEF-0344-9D5C-EC73E478698A}" type="slidenum">
              <a:rPr lang="en-US" sz="1200" smtClean="0"/>
              <a:pPr/>
              <a:t>‹#›</a:t>
            </a:fld>
            <a:endParaRPr lang="en-US" sz="1200" dirty="0"/>
          </a:p>
        </p:txBody>
      </p:sp>
      <p:sp>
        <p:nvSpPr>
          <p:cNvPr id="23" name="TextBox 22">
            <a:extLst>
              <a:ext uri="{FF2B5EF4-FFF2-40B4-BE49-F238E27FC236}">
                <a16:creationId xmlns:a16="http://schemas.microsoft.com/office/drawing/2014/main" id="{73465405-F2FF-1D53-4029-9C229D095E7D}"/>
              </a:ext>
            </a:extLst>
          </p:cNvPr>
          <p:cNvSpPr txBox="1"/>
          <p:nvPr/>
        </p:nvSpPr>
        <p:spPr>
          <a:xfrm>
            <a:off x="1085869" y="6205392"/>
            <a:ext cx="1110487" cy="318100"/>
          </a:xfrm>
          <a:prstGeom prst="rect">
            <a:avLst/>
          </a:prstGeom>
          <a:noFill/>
        </p:spPr>
        <p:txBody>
          <a:bodyPr wrap="square" rtlCol="0">
            <a:spAutoFit/>
          </a:bodyPr>
          <a:lstStyle/>
          <a:p>
            <a:r>
              <a:rPr lang="en-US" sz="1467" b="1" dirty="0" err="1">
                <a:solidFill>
                  <a:srgbClr val="0066A1"/>
                </a:solidFill>
                <a:latin typeface="Calibri" panose="020F0502020204030204" pitchFamily="34" charset="0"/>
                <a:cs typeface="Calibri" panose="020F0502020204030204" pitchFamily="34" charset="0"/>
              </a:rPr>
              <a:t>ieee.org</a:t>
            </a:r>
            <a:endParaRPr lang="en-US" sz="1467" b="1" dirty="0">
              <a:solidFill>
                <a:srgbClr val="0066A1"/>
              </a:solidFill>
              <a:latin typeface="Calibri" panose="020F0502020204030204" pitchFamily="34" charset="0"/>
              <a:cs typeface="Calibri" panose="020F0502020204030204" pitchFamily="34" charset="0"/>
            </a:endParaRPr>
          </a:p>
        </p:txBody>
      </p:sp>
      <p:sp>
        <p:nvSpPr>
          <p:cNvPr id="24" name="Google Shape;15;p1">
            <a:extLst>
              <a:ext uri="{FF2B5EF4-FFF2-40B4-BE49-F238E27FC236}">
                <a16:creationId xmlns:a16="http://schemas.microsoft.com/office/drawing/2014/main" id="{9E0ED5B5-8D2C-5DC2-65F3-A42A326E4AD9}"/>
              </a:ext>
            </a:extLst>
          </p:cNvPr>
          <p:cNvSpPr txBox="1"/>
          <p:nvPr/>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067" b="0" i="0" u="none" strike="noStrike" cap="none" dirty="0">
                <a:solidFill>
                  <a:srgbClr val="C7EAFB"/>
                </a:solidFill>
                <a:latin typeface="Calibri"/>
                <a:ea typeface="Calibri"/>
                <a:cs typeface="Calibri"/>
                <a:sym typeface="Calibri"/>
              </a:rPr>
              <a:t>The professional home for the engineering and technology community worldwide</a:t>
            </a:r>
            <a:endParaRPr sz="2400" dirty="0"/>
          </a:p>
        </p:txBody>
      </p:sp>
      <p:sp>
        <p:nvSpPr>
          <p:cNvPr id="4" name="Title 1">
            <a:extLst>
              <a:ext uri="{FF2B5EF4-FFF2-40B4-BE49-F238E27FC236}">
                <a16:creationId xmlns:a16="http://schemas.microsoft.com/office/drawing/2014/main" id="{C12FF9EC-5688-8724-6FCE-C81F09650086}"/>
              </a:ext>
            </a:extLst>
          </p:cNvPr>
          <p:cNvSpPr>
            <a:spLocks noGrp="1"/>
          </p:cNvSpPr>
          <p:nvPr>
            <p:ph type="ctrTitle" hasCustomPrompt="1"/>
          </p:nvPr>
        </p:nvSpPr>
        <p:spPr>
          <a:xfrm>
            <a:off x="376387" y="3442191"/>
            <a:ext cx="9363960" cy="1254357"/>
          </a:xfrm>
          <a:prstGeom prst="rect">
            <a:avLst/>
          </a:prstGeom>
        </p:spPr>
        <p:txBody>
          <a:bodyPr anchor="b">
            <a:normAutofit/>
          </a:bodyPr>
          <a:lstStyle>
            <a:lvl1pPr algn="l">
              <a:defRPr sz="4400" i="0">
                <a:solidFill>
                  <a:srgbClr val="0066A1"/>
                </a:solidFill>
              </a:defRPr>
            </a:lvl1pPr>
          </a:lstStyle>
          <a:p>
            <a:r>
              <a:rPr lang="en-US" dirty="0"/>
              <a:t>Presentation Title</a:t>
            </a:r>
          </a:p>
        </p:txBody>
      </p:sp>
      <p:sp>
        <p:nvSpPr>
          <p:cNvPr id="5" name="Subtitle 2">
            <a:extLst>
              <a:ext uri="{FF2B5EF4-FFF2-40B4-BE49-F238E27FC236}">
                <a16:creationId xmlns:a16="http://schemas.microsoft.com/office/drawing/2014/main" id="{722A2167-008D-038D-2811-B6445CBC3C8B}"/>
              </a:ext>
            </a:extLst>
          </p:cNvPr>
          <p:cNvSpPr>
            <a:spLocks noGrp="1"/>
          </p:cNvSpPr>
          <p:nvPr>
            <p:ph type="subTitle" idx="1" hasCustomPrompt="1"/>
          </p:nvPr>
        </p:nvSpPr>
        <p:spPr>
          <a:xfrm>
            <a:off x="376387" y="4743310"/>
            <a:ext cx="9363960" cy="1166439"/>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sp>
        <p:nvSpPr>
          <p:cNvPr id="6" name="Picture Placeholder 2">
            <a:extLst>
              <a:ext uri="{FF2B5EF4-FFF2-40B4-BE49-F238E27FC236}">
                <a16:creationId xmlns:a16="http://schemas.microsoft.com/office/drawing/2014/main" id="{B6037B79-E8D3-F665-0102-A9B2FE5D18EC}"/>
              </a:ext>
            </a:extLst>
          </p:cNvPr>
          <p:cNvSpPr>
            <a:spLocks noGrp="1"/>
          </p:cNvSpPr>
          <p:nvPr>
            <p:ph type="pic" sz="quarter" idx="13" hasCustomPrompt="1"/>
          </p:nvPr>
        </p:nvSpPr>
        <p:spPr>
          <a:xfrm>
            <a:off x="-650173" y="-367449"/>
            <a:ext cx="3511423" cy="3510688"/>
          </a:xfrm>
          <a:prstGeom prst="ellipse">
            <a:avLst/>
          </a:prstGeom>
          <a:solidFill>
            <a:schemeClr val="bg1"/>
          </a:solidFill>
        </p:spPr>
        <p:txBody>
          <a:bodyPr anchor="b">
            <a:normAutofit/>
          </a:bodyPr>
          <a:lstStyle>
            <a:lvl1pPr marL="165096" indent="0" algn="ctr">
              <a:buNone/>
              <a:defRPr sz="1867">
                <a:solidFill>
                  <a:srgbClr val="0066A1"/>
                </a:solidFill>
              </a:defRPr>
            </a:lvl1pPr>
          </a:lstStyle>
          <a:p>
            <a:r>
              <a:rPr lang="en-US" dirty="0"/>
              <a:t>Click to Insert </a:t>
            </a:r>
            <a:br>
              <a:rPr lang="en-US" dirty="0"/>
            </a:br>
            <a:r>
              <a:rPr lang="en-US" dirty="0"/>
              <a:t>Photo</a:t>
            </a:r>
          </a:p>
        </p:txBody>
      </p:sp>
      <p:sp>
        <p:nvSpPr>
          <p:cNvPr id="7" name="Picture Placeholder 2">
            <a:extLst>
              <a:ext uri="{FF2B5EF4-FFF2-40B4-BE49-F238E27FC236}">
                <a16:creationId xmlns:a16="http://schemas.microsoft.com/office/drawing/2014/main" id="{D2E09F79-D217-C8C8-D11C-95D8967BE85F}"/>
              </a:ext>
            </a:extLst>
          </p:cNvPr>
          <p:cNvSpPr>
            <a:spLocks noGrp="1" noChangeAspect="1"/>
          </p:cNvSpPr>
          <p:nvPr>
            <p:ph type="pic" sz="quarter" idx="14" hasCustomPrompt="1"/>
          </p:nvPr>
        </p:nvSpPr>
        <p:spPr>
          <a:xfrm>
            <a:off x="9622651" y="576993"/>
            <a:ext cx="1751693" cy="1752060"/>
          </a:xfrm>
          <a:prstGeom prst="ellipse">
            <a:avLst/>
          </a:prstGeom>
          <a:solidFill>
            <a:schemeClr val="bg1"/>
          </a:solidFill>
        </p:spPr>
        <p:txBody>
          <a:bodyPr anchor="b">
            <a:normAutofit/>
          </a:bodyPr>
          <a:lstStyle>
            <a:lvl1pPr marL="165096" indent="0" algn="ctr">
              <a:buNone/>
              <a:defRPr sz="1200">
                <a:solidFill>
                  <a:srgbClr val="0066A1"/>
                </a:solidFill>
              </a:defRPr>
            </a:lvl1pPr>
          </a:lstStyle>
          <a:p>
            <a:r>
              <a:rPr lang="en-US" dirty="0"/>
              <a:t>Click to Insert Photo</a:t>
            </a:r>
          </a:p>
        </p:txBody>
      </p:sp>
      <p:sp>
        <p:nvSpPr>
          <p:cNvPr id="8" name="Picture Placeholder 2">
            <a:extLst>
              <a:ext uri="{FF2B5EF4-FFF2-40B4-BE49-F238E27FC236}">
                <a16:creationId xmlns:a16="http://schemas.microsoft.com/office/drawing/2014/main" id="{250E2506-C201-C648-06B3-469E76A5E6D8}"/>
              </a:ext>
            </a:extLst>
          </p:cNvPr>
          <p:cNvSpPr>
            <a:spLocks noGrp="1"/>
          </p:cNvSpPr>
          <p:nvPr>
            <p:ph type="pic" sz="quarter" idx="15" hasCustomPrompt="1"/>
          </p:nvPr>
        </p:nvSpPr>
        <p:spPr>
          <a:xfrm>
            <a:off x="4621105" y="-110530"/>
            <a:ext cx="2917264" cy="2916655"/>
          </a:xfrm>
          <a:prstGeom prst="ellipse">
            <a:avLst/>
          </a:prstGeom>
          <a:solidFill>
            <a:schemeClr val="bg1"/>
          </a:solidFill>
        </p:spPr>
        <p:txBody>
          <a:bodyPr anchor="b">
            <a:normAutofit/>
          </a:bodyPr>
          <a:lstStyle>
            <a:lvl1pPr marL="165096" indent="0" algn="ctr">
              <a:buNone/>
              <a:defRPr sz="1867">
                <a:solidFill>
                  <a:srgbClr val="0066A1"/>
                </a:solidFill>
              </a:defRPr>
            </a:lvl1pPr>
          </a:lstStyle>
          <a:p>
            <a:r>
              <a:rPr lang="en-US" dirty="0"/>
              <a:t>Click to Insert Photo</a:t>
            </a:r>
          </a:p>
        </p:txBody>
      </p:sp>
      <p:sp>
        <p:nvSpPr>
          <p:cNvPr id="9" name="Picture Placeholder 2">
            <a:extLst>
              <a:ext uri="{FF2B5EF4-FFF2-40B4-BE49-F238E27FC236}">
                <a16:creationId xmlns:a16="http://schemas.microsoft.com/office/drawing/2014/main" id="{B9D04199-EA76-187D-A520-F8FA72C70096}"/>
              </a:ext>
            </a:extLst>
          </p:cNvPr>
          <p:cNvSpPr>
            <a:spLocks noGrp="1"/>
          </p:cNvSpPr>
          <p:nvPr>
            <p:ph type="pic" sz="quarter" idx="17" hasCustomPrompt="1"/>
          </p:nvPr>
        </p:nvSpPr>
        <p:spPr>
          <a:xfrm>
            <a:off x="9927358" y="2679719"/>
            <a:ext cx="2517381" cy="2517381"/>
          </a:xfrm>
          <a:prstGeom prst="ellipse">
            <a:avLst/>
          </a:prstGeom>
          <a:solidFill>
            <a:schemeClr val="bg1"/>
          </a:solidFill>
        </p:spPr>
        <p:txBody>
          <a:bodyPr anchor="b">
            <a:normAutofit/>
          </a:bodyPr>
          <a:lstStyle>
            <a:lvl1pPr marL="165096" indent="0" algn="ctr">
              <a:buNone/>
              <a:defRPr sz="1867">
                <a:solidFill>
                  <a:srgbClr val="0066A1"/>
                </a:solidFill>
              </a:defRPr>
            </a:lvl1pPr>
          </a:lstStyle>
          <a:p>
            <a:r>
              <a:rPr lang="en-US" dirty="0"/>
              <a:t>Click to Insert Photo</a:t>
            </a:r>
          </a:p>
        </p:txBody>
      </p:sp>
    </p:spTree>
    <p:extLst>
      <p:ext uri="{BB962C8B-B14F-4D97-AF65-F5344CB8AC3E}">
        <p14:creationId xmlns:p14="http://schemas.microsoft.com/office/powerpoint/2010/main" val="31780677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3A-Photos Editab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C0480E2-31EE-1122-7E8B-49B3D0756F70}"/>
              </a:ext>
            </a:extLst>
          </p:cNvPr>
          <p:cNvSpPr/>
          <p:nvPr/>
        </p:nvSpPr>
        <p:spPr>
          <a:xfrm>
            <a:off x="10478947" y="5802776"/>
            <a:ext cx="1605023" cy="648145"/>
          </a:xfrm>
          <a:prstGeom prst="rect">
            <a:avLst/>
          </a:prstGeom>
          <a:solidFill>
            <a:schemeClr val="l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9" name="Picture 18">
            <a:extLst>
              <a:ext uri="{FF2B5EF4-FFF2-40B4-BE49-F238E27FC236}">
                <a16:creationId xmlns:a16="http://schemas.microsoft.com/office/drawing/2014/main" id="{08394725-AB48-C2AF-60E8-EF1661FF727F}"/>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0601" t="25000"/>
          <a:stretch/>
        </p:blipFill>
        <p:spPr>
          <a:xfrm rot="10800000" flipH="1">
            <a:off x="0" y="-2"/>
            <a:ext cx="12192000" cy="6858001"/>
          </a:xfrm>
          <a:prstGeom prst="rect">
            <a:avLst/>
          </a:prstGeom>
        </p:spPr>
      </p:pic>
      <p:sp>
        <p:nvSpPr>
          <p:cNvPr id="14" name="Slide Number Placeholder 13"/>
          <p:cNvSpPr>
            <a:spLocks noGrp="1"/>
          </p:cNvSpPr>
          <p:nvPr>
            <p:ph type="sldNum" sz="quarter" idx="10"/>
          </p:nvPr>
        </p:nvSpPr>
        <p:spPr/>
        <p:txBody>
          <a:bodyPr/>
          <a:lstStyle>
            <a:lvl1pPr>
              <a:defRPr>
                <a:solidFill>
                  <a:srgbClr val="0066A1"/>
                </a:solidFill>
              </a:defRPr>
            </a:lvl1pPr>
          </a:lstStyle>
          <a:p>
            <a:fld id="{CA4F62B7-A929-4407-92A3-BBB6C28717A2}" type="slidenum">
              <a:rPr lang="en-US" smtClean="0"/>
              <a:t>‹#›</a:t>
            </a:fld>
            <a:endParaRPr lang="en-US"/>
          </a:p>
        </p:txBody>
      </p:sp>
      <p:pic>
        <p:nvPicPr>
          <p:cNvPr id="20" name="Google Shape;10;p1" descr="A picture containing dark&#10;&#10;Description automatically generated">
            <a:extLst>
              <a:ext uri="{FF2B5EF4-FFF2-40B4-BE49-F238E27FC236}">
                <a16:creationId xmlns:a16="http://schemas.microsoft.com/office/drawing/2014/main" id="{2F9935B8-0BC2-1930-FC33-309BCA4F942B}"/>
              </a:ext>
            </a:extLst>
          </p:cNvPr>
          <p:cNvPicPr preferRelativeResize="0"/>
          <p:nvPr/>
        </p:nvPicPr>
        <p:blipFill rotWithShape="1">
          <a:blip r:embed="rId3">
            <a:alphaModFix/>
          </a:blip>
          <a:srcRect/>
          <a:stretch/>
        </p:blipFill>
        <p:spPr>
          <a:xfrm rot="10800000">
            <a:off x="-485614" y="5602055"/>
            <a:ext cx="13142563" cy="1762205"/>
          </a:xfrm>
          <a:prstGeom prst="rect">
            <a:avLst/>
          </a:prstGeom>
          <a:noFill/>
          <a:ln>
            <a:noFill/>
          </a:ln>
        </p:spPr>
      </p:pic>
      <p:pic>
        <p:nvPicPr>
          <p:cNvPr id="21" name="Google Shape;20;p2">
            <a:extLst>
              <a:ext uri="{FF2B5EF4-FFF2-40B4-BE49-F238E27FC236}">
                <a16:creationId xmlns:a16="http://schemas.microsoft.com/office/drawing/2014/main" id="{C94A8414-66E0-4460-63A5-7FB2CBBEB070}"/>
              </a:ext>
            </a:extLst>
          </p:cNvPr>
          <p:cNvPicPr preferRelativeResize="0"/>
          <p:nvPr/>
        </p:nvPicPr>
        <p:blipFill rotWithShape="1">
          <a:blip r:embed="rId4">
            <a:alphaModFix/>
          </a:blip>
          <a:srcRect/>
          <a:stretch/>
        </p:blipFill>
        <p:spPr>
          <a:xfrm>
            <a:off x="10151947" y="5508531"/>
            <a:ext cx="1628452" cy="908904"/>
          </a:xfrm>
          <a:prstGeom prst="rect">
            <a:avLst/>
          </a:prstGeom>
          <a:noFill/>
          <a:ln>
            <a:noFill/>
          </a:ln>
        </p:spPr>
      </p:pic>
      <p:sp>
        <p:nvSpPr>
          <p:cNvPr id="22" name="Slide Number Placeholder 9">
            <a:extLst>
              <a:ext uri="{FF2B5EF4-FFF2-40B4-BE49-F238E27FC236}">
                <a16:creationId xmlns:a16="http://schemas.microsoft.com/office/drawing/2014/main" id="{F9E66C42-1E52-A34C-D506-0633C79B9FF0}"/>
              </a:ext>
            </a:extLst>
          </p:cNvPr>
          <p:cNvSpPr txBox="1">
            <a:spLocks/>
          </p:cNvSpPr>
          <p:nvPr/>
        </p:nvSpPr>
        <p:spPr>
          <a:xfrm>
            <a:off x="376387" y="6205392"/>
            <a:ext cx="648879" cy="365125"/>
          </a:xfrm>
          <a:prstGeom prst="rect">
            <a:avLst/>
          </a:prstGeom>
        </p:spPr>
        <p:txBody>
          <a:bodyPr vert="horz" lIns="121920" tIns="60960" rIns="121920" bIns="60960" rtlCol="0" anchor="ctr"/>
          <a:lstStyle>
            <a:defPPr>
              <a:defRPr lang="en-US"/>
            </a:defPPr>
            <a:lvl1pPr marL="0" algn="l" defTabSz="914400" rtl="0" eaLnBrk="1" latinLnBrk="0" hangingPunct="1">
              <a:defRPr sz="900" kern="1200">
                <a:solidFill>
                  <a:srgbClr val="0066A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D97BEB-BAEF-0344-9D5C-EC73E478698A}" type="slidenum">
              <a:rPr lang="en-US" sz="1200" smtClean="0"/>
              <a:pPr/>
              <a:t>‹#›</a:t>
            </a:fld>
            <a:endParaRPr lang="en-US" sz="1200" dirty="0"/>
          </a:p>
        </p:txBody>
      </p:sp>
      <p:sp>
        <p:nvSpPr>
          <p:cNvPr id="23" name="TextBox 22">
            <a:extLst>
              <a:ext uri="{FF2B5EF4-FFF2-40B4-BE49-F238E27FC236}">
                <a16:creationId xmlns:a16="http://schemas.microsoft.com/office/drawing/2014/main" id="{73465405-F2FF-1D53-4029-9C229D095E7D}"/>
              </a:ext>
            </a:extLst>
          </p:cNvPr>
          <p:cNvSpPr txBox="1"/>
          <p:nvPr/>
        </p:nvSpPr>
        <p:spPr>
          <a:xfrm>
            <a:off x="1085869" y="6205392"/>
            <a:ext cx="1110487" cy="318100"/>
          </a:xfrm>
          <a:prstGeom prst="rect">
            <a:avLst/>
          </a:prstGeom>
          <a:noFill/>
        </p:spPr>
        <p:txBody>
          <a:bodyPr wrap="square" rtlCol="0">
            <a:spAutoFit/>
          </a:bodyPr>
          <a:lstStyle/>
          <a:p>
            <a:r>
              <a:rPr lang="en-US" sz="1467" b="1" dirty="0" err="1">
                <a:solidFill>
                  <a:srgbClr val="0066A1"/>
                </a:solidFill>
                <a:latin typeface="Calibri" panose="020F0502020204030204" pitchFamily="34" charset="0"/>
                <a:cs typeface="Calibri" panose="020F0502020204030204" pitchFamily="34" charset="0"/>
              </a:rPr>
              <a:t>ieee.org</a:t>
            </a:r>
            <a:endParaRPr lang="en-US" sz="1467" b="1" dirty="0">
              <a:solidFill>
                <a:srgbClr val="0066A1"/>
              </a:solidFill>
              <a:latin typeface="Calibri" panose="020F0502020204030204" pitchFamily="34" charset="0"/>
              <a:cs typeface="Calibri" panose="020F0502020204030204" pitchFamily="34" charset="0"/>
            </a:endParaRPr>
          </a:p>
        </p:txBody>
      </p:sp>
      <p:sp>
        <p:nvSpPr>
          <p:cNvPr id="24" name="Google Shape;15;p1">
            <a:extLst>
              <a:ext uri="{FF2B5EF4-FFF2-40B4-BE49-F238E27FC236}">
                <a16:creationId xmlns:a16="http://schemas.microsoft.com/office/drawing/2014/main" id="{9E0ED5B5-8D2C-5DC2-65F3-A42A326E4AD9}"/>
              </a:ext>
            </a:extLst>
          </p:cNvPr>
          <p:cNvSpPr txBox="1"/>
          <p:nvPr/>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067" b="0" i="0" u="none" strike="noStrike" cap="none" dirty="0">
                <a:solidFill>
                  <a:srgbClr val="C7EAFB"/>
                </a:solidFill>
                <a:latin typeface="Calibri"/>
                <a:ea typeface="Calibri"/>
                <a:cs typeface="Calibri"/>
                <a:sym typeface="Calibri"/>
              </a:rPr>
              <a:t>The professional home for the engineering and technology community worldwide</a:t>
            </a:r>
            <a:endParaRPr sz="2400" dirty="0"/>
          </a:p>
        </p:txBody>
      </p:sp>
      <p:sp>
        <p:nvSpPr>
          <p:cNvPr id="4" name="Title 1">
            <a:extLst>
              <a:ext uri="{FF2B5EF4-FFF2-40B4-BE49-F238E27FC236}">
                <a16:creationId xmlns:a16="http://schemas.microsoft.com/office/drawing/2014/main" id="{C12FF9EC-5688-8724-6FCE-C81F09650086}"/>
              </a:ext>
            </a:extLst>
          </p:cNvPr>
          <p:cNvSpPr>
            <a:spLocks noGrp="1"/>
          </p:cNvSpPr>
          <p:nvPr>
            <p:ph type="ctrTitle" hasCustomPrompt="1"/>
          </p:nvPr>
        </p:nvSpPr>
        <p:spPr>
          <a:xfrm>
            <a:off x="376387" y="3442191"/>
            <a:ext cx="9363960" cy="1254357"/>
          </a:xfrm>
          <a:prstGeom prst="rect">
            <a:avLst/>
          </a:prstGeom>
        </p:spPr>
        <p:txBody>
          <a:bodyPr anchor="b">
            <a:normAutofit/>
          </a:bodyPr>
          <a:lstStyle>
            <a:lvl1pPr algn="l">
              <a:defRPr sz="4400" i="0">
                <a:solidFill>
                  <a:srgbClr val="0066A1"/>
                </a:solidFill>
              </a:defRPr>
            </a:lvl1pPr>
          </a:lstStyle>
          <a:p>
            <a:r>
              <a:rPr lang="en-US" dirty="0"/>
              <a:t>Presentation Title</a:t>
            </a:r>
          </a:p>
        </p:txBody>
      </p:sp>
      <p:sp>
        <p:nvSpPr>
          <p:cNvPr id="5" name="Subtitle 2">
            <a:extLst>
              <a:ext uri="{FF2B5EF4-FFF2-40B4-BE49-F238E27FC236}">
                <a16:creationId xmlns:a16="http://schemas.microsoft.com/office/drawing/2014/main" id="{722A2167-008D-038D-2811-B6445CBC3C8B}"/>
              </a:ext>
            </a:extLst>
          </p:cNvPr>
          <p:cNvSpPr>
            <a:spLocks noGrp="1"/>
          </p:cNvSpPr>
          <p:nvPr>
            <p:ph type="subTitle" idx="1" hasCustomPrompt="1"/>
          </p:nvPr>
        </p:nvSpPr>
        <p:spPr>
          <a:xfrm>
            <a:off x="376387" y="4743310"/>
            <a:ext cx="9363960" cy="1166439"/>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pic>
        <p:nvPicPr>
          <p:cNvPr id="2" name="Picture Placeholder 9" descr="A group of people wearing hard hats and jackets looking at a computer screen&#10;&#10;Description automatically generated">
            <a:extLst>
              <a:ext uri="{FF2B5EF4-FFF2-40B4-BE49-F238E27FC236}">
                <a16:creationId xmlns:a16="http://schemas.microsoft.com/office/drawing/2014/main" id="{7C7CFA57-BD03-329D-F72C-11F83A4647B3}"/>
              </a:ext>
            </a:extLst>
          </p:cNvPr>
          <p:cNvPicPr>
            <a:picLocks noChangeAspect="1"/>
          </p:cNvPicPr>
          <p:nvPr/>
        </p:nvPicPr>
        <p:blipFill>
          <a:blip r:embed="rId5"/>
          <a:srcRect l="2604" r="2604"/>
          <a:stretch>
            <a:fillRect/>
          </a:stretch>
        </p:blipFill>
        <p:spPr>
          <a:xfrm>
            <a:off x="-650173" y="-367449"/>
            <a:ext cx="3511423" cy="3510688"/>
          </a:xfrm>
          <a:prstGeom prst="ellipse">
            <a:avLst/>
          </a:prstGeom>
        </p:spPr>
      </p:pic>
      <p:pic>
        <p:nvPicPr>
          <p:cNvPr id="3" name="Picture Placeholder 17" descr="A group of people in a meeting&#10;&#10;Description automatically generated">
            <a:extLst>
              <a:ext uri="{FF2B5EF4-FFF2-40B4-BE49-F238E27FC236}">
                <a16:creationId xmlns:a16="http://schemas.microsoft.com/office/drawing/2014/main" id="{9B60E722-A54A-526F-DE0E-585E8394C926}"/>
              </a:ext>
            </a:extLst>
          </p:cNvPr>
          <p:cNvPicPr>
            <a:picLocks noChangeAspect="1"/>
          </p:cNvPicPr>
          <p:nvPr/>
        </p:nvPicPr>
        <p:blipFill>
          <a:blip r:embed="rId6"/>
          <a:srcRect l="16626" r="16626"/>
          <a:stretch>
            <a:fillRect/>
          </a:stretch>
        </p:blipFill>
        <p:spPr>
          <a:xfrm>
            <a:off x="9622651" y="576993"/>
            <a:ext cx="1751693" cy="1752060"/>
          </a:xfrm>
          <a:prstGeom prst="ellipse">
            <a:avLst/>
          </a:prstGeom>
        </p:spPr>
      </p:pic>
      <p:pic>
        <p:nvPicPr>
          <p:cNvPr id="10" name="Picture Placeholder 11" descr="A doctor using a virtual reality device&#10;&#10;Description automatically generated">
            <a:extLst>
              <a:ext uri="{FF2B5EF4-FFF2-40B4-BE49-F238E27FC236}">
                <a16:creationId xmlns:a16="http://schemas.microsoft.com/office/drawing/2014/main" id="{90873BF7-7180-26FA-01D2-D82D0C895626}"/>
              </a:ext>
            </a:extLst>
          </p:cNvPr>
          <p:cNvPicPr>
            <a:picLocks noChangeAspect="1"/>
          </p:cNvPicPr>
          <p:nvPr/>
        </p:nvPicPr>
        <p:blipFill>
          <a:blip r:embed="rId7"/>
          <a:srcRect l="10503" r="10503"/>
          <a:stretch>
            <a:fillRect/>
          </a:stretch>
        </p:blipFill>
        <p:spPr>
          <a:xfrm>
            <a:off x="4621105" y="-110530"/>
            <a:ext cx="2917264" cy="2916655"/>
          </a:xfrm>
          <a:prstGeom prst="ellipse">
            <a:avLst/>
          </a:prstGeom>
        </p:spPr>
      </p:pic>
      <p:pic>
        <p:nvPicPr>
          <p:cNvPr id="11" name="Picture Placeholder 15">
            <a:extLst>
              <a:ext uri="{FF2B5EF4-FFF2-40B4-BE49-F238E27FC236}">
                <a16:creationId xmlns:a16="http://schemas.microsoft.com/office/drawing/2014/main" id="{34FCCEE0-3221-05FD-103F-C9114648D3CD}"/>
              </a:ext>
            </a:extLst>
          </p:cNvPr>
          <p:cNvPicPr>
            <a:picLocks noChangeAspect="1"/>
          </p:cNvPicPr>
          <p:nvPr/>
        </p:nvPicPr>
        <p:blipFill>
          <a:blip r:embed="rId8"/>
          <a:srcRect l="8941" r="8941"/>
          <a:stretch/>
        </p:blipFill>
        <p:spPr>
          <a:xfrm>
            <a:off x="9927358" y="2679719"/>
            <a:ext cx="2517381" cy="2517381"/>
          </a:xfrm>
          <a:prstGeom prst="ellipse">
            <a:avLst/>
          </a:prstGeom>
        </p:spPr>
      </p:pic>
    </p:spTree>
    <p:extLst>
      <p:ext uri="{BB962C8B-B14F-4D97-AF65-F5344CB8AC3E}">
        <p14:creationId xmlns:p14="http://schemas.microsoft.com/office/powerpoint/2010/main" val="2709111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A-Photos Editable">
    <p:spTree>
      <p:nvGrpSpPr>
        <p:cNvPr id="1" name=""/>
        <p:cNvGrpSpPr/>
        <p:nvPr/>
      </p:nvGrpSpPr>
      <p:grpSpPr>
        <a:xfrm>
          <a:off x="0" y="0"/>
          <a:ext cx="0" cy="0"/>
          <a:chOff x="0" y="0"/>
          <a:chExt cx="0" cy="0"/>
        </a:xfrm>
      </p:grpSpPr>
      <p:pic>
        <p:nvPicPr>
          <p:cNvPr id="7" name="Google Shape;69;p6">
            <a:extLst>
              <a:ext uri="{FF2B5EF4-FFF2-40B4-BE49-F238E27FC236}">
                <a16:creationId xmlns:a16="http://schemas.microsoft.com/office/drawing/2014/main" id="{12349D4D-6560-8FDF-89B8-A568D47A6F8F}"/>
              </a:ext>
            </a:extLst>
          </p:cNvPr>
          <p:cNvPicPr preferRelativeResize="0"/>
          <p:nvPr/>
        </p:nvPicPr>
        <p:blipFill rotWithShape="1">
          <a:blip r:embed="rId2">
            <a:alphaModFix/>
          </a:blip>
          <a:srcRect/>
          <a:stretch/>
        </p:blipFill>
        <p:spPr>
          <a:xfrm>
            <a:off x="-10331" y="0"/>
            <a:ext cx="12202332" cy="6858000"/>
          </a:xfrm>
          <a:prstGeom prst="rect">
            <a:avLst/>
          </a:prstGeom>
          <a:noFill/>
          <a:ln>
            <a:noFill/>
          </a:ln>
        </p:spPr>
      </p:pic>
      <p:pic>
        <p:nvPicPr>
          <p:cNvPr id="9" name="Google Shape;10;p1" descr="A picture containing dark&#10;&#10;Description automatically generated">
            <a:extLst>
              <a:ext uri="{FF2B5EF4-FFF2-40B4-BE49-F238E27FC236}">
                <a16:creationId xmlns:a16="http://schemas.microsoft.com/office/drawing/2014/main" id="{5E32C3B4-C217-431B-EB91-08E11791A6A2}"/>
              </a:ext>
            </a:extLst>
          </p:cNvPr>
          <p:cNvPicPr preferRelativeResize="0"/>
          <p:nvPr/>
        </p:nvPicPr>
        <p:blipFill rotWithShape="1">
          <a:blip r:embed="rId3">
            <a:alphaModFix/>
          </a:blip>
          <a:srcRect/>
          <a:stretch/>
        </p:blipFill>
        <p:spPr>
          <a:xfrm rot="10800000">
            <a:off x="-485614" y="5602055"/>
            <a:ext cx="13142563" cy="1762205"/>
          </a:xfrm>
          <a:prstGeom prst="rect">
            <a:avLst/>
          </a:prstGeom>
          <a:noFill/>
          <a:ln>
            <a:noFill/>
          </a:ln>
        </p:spPr>
      </p:pic>
      <p:pic>
        <p:nvPicPr>
          <p:cNvPr id="20" name="Google Shape;20;p2">
            <a:extLst>
              <a:ext uri="{FF2B5EF4-FFF2-40B4-BE49-F238E27FC236}">
                <a16:creationId xmlns:a16="http://schemas.microsoft.com/office/drawing/2014/main" id="{BF545E2E-7AE8-E079-68E5-B4BBF7184120}"/>
              </a:ext>
            </a:extLst>
          </p:cNvPr>
          <p:cNvPicPr preferRelativeResize="0"/>
          <p:nvPr/>
        </p:nvPicPr>
        <p:blipFill rotWithShape="1">
          <a:blip r:embed="rId4">
            <a:alphaModFix/>
          </a:blip>
          <a:srcRect/>
          <a:stretch/>
        </p:blipFill>
        <p:spPr>
          <a:xfrm>
            <a:off x="10151947" y="5508531"/>
            <a:ext cx="1628452" cy="908904"/>
          </a:xfrm>
          <a:prstGeom prst="rect">
            <a:avLst/>
          </a:prstGeom>
          <a:noFill/>
          <a:ln>
            <a:noFill/>
          </a:ln>
        </p:spPr>
      </p:pic>
      <p:sp>
        <p:nvSpPr>
          <p:cNvPr id="2" name="Title 1"/>
          <p:cNvSpPr>
            <a:spLocks noGrp="1"/>
          </p:cNvSpPr>
          <p:nvPr>
            <p:ph type="ctrTitle" hasCustomPrompt="1"/>
          </p:nvPr>
        </p:nvSpPr>
        <p:spPr>
          <a:xfrm>
            <a:off x="376386" y="3442191"/>
            <a:ext cx="11404012" cy="1254357"/>
          </a:xfrm>
          <a:prstGeom prst="rect">
            <a:avLst/>
          </a:prstGeom>
        </p:spPr>
        <p:txBody>
          <a:bodyPr anchor="b">
            <a:normAutofit/>
          </a:bodyPr>
          <a:lstStyle>
            <a:lvl1pPr algn="l">
              <a:defRPr sz="44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376387" y="4743310"/>
            <a:ext cx="9363960" cy="1166439"/>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6A1"/>
                </a:solidFill>
              </a:defRPr>
            </a:lvl1pPr>
          </a:lstStyle>
          <a:p>
            <a:fld id="{CA4F62B7-A929-4407-92A3-BBB6C28717A2}" type="slidenum">
              <a:rPr lang="en-US" smtClean="0"/>
              <a:t>‹#›</a:t>
            </a:fld>
            <a:endParaRPr lang="en-US"/>
          </a:p>
        </p:txBody>
      </p:sp>
      <p:sp>
        <p:nvSpPr>
          <p:cNvPr id="4" name="TextBox 3">
            <a:extLst>
              <a:ext uri="{FF2B5EF4-FFF2-40B4-BE49-F238E27FC236}">
                <a16:creationId xmlns:a16="http://schemas.microsoft.com/office/drawing/2014/main" id="{78C300B2-530C-FA4A-A0D1-243431B9E26B}"/>
              </a:ext>
            </a:extLst>
          </p:cNvPr>
          <p:cNvSpPr txBox="1"/>
          <p:nvPr/>
        </p:nvSpPr>
        <p:spPr>
          <a:xfrm>
            <a:off x="1085869" y="6205392"/>
            <a:ext cx="1110487" cy="318100"/>
          </a:xfrm>
          <a:prstGeom prst="rect">
            <a:avLst/>
          </a:prstGeom>
          <a:noFill/>
        </p:spPr>
        <p:txBody>
          <a:bodyPr wrap="square" rtlCol="0">
            <a:spAutoFit/>
          </a:bodyPr>
          <a:lstStyle/>
          <a:p>
            <a:r>
              <a:rPr lang="en-US" sz="1467" b="1" dirty="0" err="1">
                <a:solidFill>
                  <a:srgbClr val="0066A1"/>
                </a:solidFill>
                <a:latin typeface="Calibri" panose="020F0502020204030204" pitchFamily="34" charset="0"/>
                <a:cs typeface="Calibri" panose="020F0502020204030204" pitchFamily="34" charset="0"/>
              </a:rPr>
              <a:t>ieee.org</a:t>
            </a:r>
            <a:endParaRPr lang="en-US" sz="1467" b="1" dirty="0">
              <a:solidFill>
                <a:srgbClr val="0066A1"/>
              </a:solidFill>
              <a:latin typeface="Calibri" panose="020F0502020204030204" pitchFamily="34" charset="0"/>
              <a:cs typeface="Calibri" panose="020F0502020204030204" pitchFamily="34" charset="0"/>
            </a:endParaRPr>
          </a:p>
        </p:txBody>
      </p:sp>
      <p:sp>
        <p:nvSpPr>
          <p:cNvPr id="13" name="Google Shape;15;p1">
            <a:extLst>
              <a:ext uri="{FF2B5EF4-FFF2-40B4-BE49-F238E27FC236}">
                <a16:creationId xmlns:a16="http://schemas.microsoft.com/office/drawing/2014/main" id="{A8E577DF-A4E3-F637-C3E9-B25FD67E8605}"/>
              </a:ext>
            </a:extLst>
          </p:cNvPr>
          <p:cNvSpPr txBox="1"/>
          <p:nvPr/>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067" b="0" i="0" u="none" strike="noStrike" cap="none" dirty="0">
                <a:solidFill>
                  <a:srgbClr val="C7EAFB"/>
                </a:solidFill>
                <a:latin typeface="Calibri"/>
                <a:ea typeface="Calibri"/>
                <a:cs typeface="Calibri"/>
                <a:sym typeface="Calibri"/>
              </a:rPr>
              <a:t>The professional home for the engineering and technology community worldwide</a:t>
            </a:r>
            <a:endParaRPr sz="2400" dirty="0"/>
          </a:p>
        </p:txBody>
      </p:sp>
      <p:pic>
        <p:nvPicPr>
          <p:cNvPr id="25" name="Picture Placeholder 10" descr="A person and person standing in a server room&#10;&#10;Description automatically generated">
            <a:extLst>
              <a:ext uri="{FF2B5EF4-FFF2-40B4-BE49-F238E27FC236}">
                <a16:creationId xmlns:a16="http://schemas.microsoft.com/office/drawing/2014/main" id="{5058204D-9855-B7BE-3A38-1C5B90567588}"/>
              </a:ext>
            </a:extLst>
          </p:cNvPr>
          <p:cNvPicPr>
            <a:picLocks noChangeAspect="1"/>
          </p:cNvPicPr>
          <p:nvPr/>
        </p:nvPicPr>
        <p:blipFill>
          <a:blip r:embed="rId5"/>
          <a:srcRect t="1914" b="1914"/>
          <a:stretch>
            <a:fillRect/>
          </a:stretch>
        </p:blipFill>
        <p:spPr>
          <a:xfrm>
            <a:off x="-735" y="675156"/>
            <a:ext cx="2438400" cy="2438400"/>
          </a:xfrm>
          <a:prstGeom prst="rect">
            <a:avLst/>
          </a:prstGeom>
        </p:spPr>
      </p:pic>
      <p:pic>
        <p:nvPicPr>
          <p:cNvPr id="26" name="Picture Placeholder 12" descr="A person and person standing next to a machine&#10;&#10;Description automatically generated">
            <a:extLst>
              <a:ext uri="{FF2B5EF4-FFF2-40B4-BE49-F238E27FC236}">
                <a16:creationId xmlns:a16="http://schemas.microsoft.com/office/drawing/2014/main" id="{4E84EECB-8F0B-FEF2-EC8F-E24F6A154753}"/>
              </a:ext>
            </a:extLst>
          </p:cNvPr>
          <p:cNvPicPr>
            <a:picLocks noChangeAspect="1"/>
          </p:cNvPicPr>
          <p:nvPr/>
        </p:nvPicPr>
        <p:blipFill>
          <a:blip r:embed="rId6"/>
          <a:srcRect l="2681" r="2681"/>
          <a:stretch>
            <a:fillRect/>
          </a:stretch>
        </p:blipFill>
        <p:spPr>
          <a:xfrm>
            <a:off x="2416611" y="675157"/>
            <a:ext cx="2481980" cy="2441441"/>
          </a:xfrm>
          <a:prstGeom prst="rect">
            <a:avLst/>
          </a:prstGeom>
        </p:spPr>
      </p:pic>
      <p:pic>
        <p:nvPicPr>
          <p:cNvPr id="27" name="Picture Placeholder 16" descr="A person in a wheelchair working on a computer&#10;&#10;Description automatically generated">
            <a:extLst>
              <a:ext uri="{FF2B5EF4-FFF2-40B4-BE49-F238E27FC236}">
                <a16:creationId xmlns:a16="http://schemas.microsoft.com/office/drawing/2014/main" id="{D229AC0F-C79D-8671-96ED-2E70C5A9AD2B}"/>
              </a:ext>
            </a:extLst>
          </p:cNvPr>
          <p:cNvPicPr>
            <a:picLocks noChangeAspect="1"/>
          </p:cNvPicPr>
          <p:nvPr/>
        </p:nvPicPr>
        <p:blipFill>
          <a:blip r:embed="rId7"/>
          <a:srcRect l="1401" r="1401"/>
          <a:stretch>
            <a:fillRect/>
          </a:stretch>
        </p:blipFill>
        <p:spPr>
          <a:xfrm>
            <a:off x="4899021" y="675156"/>
            <a:ext cx="2423112" cy="2438400"/>
          </a:xfrm>
          <a:prstGeom prst="rect">
            <a:avLst/>
          </a:prstGeom>
        </p:spPr>
      </p:pic>
      <p:pic>
        <p:nvPicPr>
          <p:cNvPr id="28" name="Picture Placeholder 18" descr="A person working on a computer&#10;&#10;Description automatically generated">
            <a:extLst>
              <a:ext uri="{FF2B5EF4-FFF2-40B4-BE49-F238E27FC236}">
                <a16:creationId xmlns:a16="http://schemas.microsoft.com/office/drawing/2014/main" id="{32F2DD15-BF22-51C0-F13F-14302105018A}"/>
              </a:ext>
            </a:extLst>
          </p:cNvPr>
          <p:cNvPicPr>
            <a:picLocks noChangeAspect="1"/>
          </p:cNvPicPr>
          <p:nvPr/>
        </p:nvPicPr>
        <p:blipFill>
          <a:blip r:embed="rId8"/>
          <a:srcRect l="1294" r="1294"/>
          <a:stretch>
            <a:fillRect/>
          </a:stretch>
        </p:blipFill>
        <p:spPr>
          <a:xfrm>
            <a:off x="7324799" y="675156"/>
            <a:ext cx="2450591" cy="2438400"/>
          </a:xfrm>
          <a:prstGeom prst="rect">
            <a:avLst/>
          </a:prstGeom>
        </p:spPr>
      </p:pic>
      <p:pic>
        <p:nvPicPr>
          <p:cNvPr id="29" name="Picture Placeholder 20" descr="A person looking at a screen&#10;&#10;Description automatically generated">
            <a:extLst>
              <a:ext uri="{FF2B5EF4-FFF2-40B4-BE49-F238E27FC236}">
                <a16:creationId xmlns:a16="http://schemas.microsoft.com/office/drawing/2014/main" id="{98DCAB0C-B496-B80A-5AD6-C188DF5D1FCD}"/>
              </a:ext>
            </a:extLst>
          </p:cNvPr>
          <p:cNvPicPr>
            <a:picLocks noChangeAspect="1"/>
          </p:cNvPicPr>
          <p:nvPr/>
        </p:nvPicPr>
        <p:blipFill>
          <a:blip r:embed="rId9"/>
          <a:srcRect l="8189" r="8189"/>
          <a:stretch>
            <a:fillRect/>
          </a:stretch>
        </p:blipFill>
        <p:spPr>
          <a:xfrm>
            <a:off x="9763201" y="675156"/>
            <a:ext cx="2448728" cy="2438400"/>
          </a:xfrm>
          <a:prstGeom prst="rect">
            <a:avLst/>
          </a:prstGeom>
        </p:spPr>
      </p:pic>
    </p:spTree>
    <p:extLst>
      <p:ext uri="{BB962C8B-B14F-4D97-AF65-F5344CB8AC3E}">
        <p14:creationId xmlns:p14="http://schemas.microsoft.com/office/powerpoint/2010/main" val="36666012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3B-Photos Editab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C0480E2-31EE-1122-7E8B-49B3D0756F70}"/>
              </a:ext>
            </a:extLst>
          </p:cNvPr>
          <p:cNvSpPr/>
          <p:nvPr/>
        </p:nvSpPr>
        <p:spPr>
          <a:xfrm>
            <a:off x="10478947" y="5802776"/>
            <a:ext cx="1605023" cy="648145"/>
          </a:xfrm>
          <a:prstGeom prst="rect">
            <a:avLst/>
          </a:prstGeom>
          <a:solidFill>
            <a:schemeClr val="l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9" name="Picture 18">
            <a:extLst>
              <a:ext uri="{FF2B5EF4-FFF2-40B4-BE49-F238E27FC236}">
                <a16:creationId xmlns:a16="http://schemas.microsoft.com/office/drawing/2014/main" id="{08394725-AB48-C2AF-60E8-EF1661FF727F}"/>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0601" t="25000"/>
          <a:stretch/>
        </p:blipFill>
        <p:spPr>
          <a:xfrm rot="10800000" flipH="1">
            <a:off x="0" y="-2"/>
            <a:ext cx="12192000" cy="6858001"/>
          </a:xfrm>
          <a:prstGeom prst="rect">
            <a:avLst/>
          </a:prstGeom>
        </p:spPr>
      </p:pic>
      <p:sp>
        <p:nvSpPr>
          <p:cNvPr id="14" name="Slide Number Placeholder 13"/>
          <p:cNvSpPr>
            <a:spLocks noGrp="1"/>
          </p:cNvSpPr>
          <p:nvPr>
            <p:ph type="sldNum" sz="quarter" idx="10"/>
          </p:nvPr>
        </p:nvSpPr>
        <p:spPr/>
        <p:txBody>
          <a:bodyPr/>
          <a:lstStyle>
            <a:lvl1pPr>
              <a:defRPr>
                <a:solidFill>
                  <a:srgbClr val="0066A1"/>
                </a:solidFill>
              </a:defRPr>
            </a:lvl1pPr>
          </a:lstStyle>
          <a:p>
            <a:fld id="{CA4F62B7-A929-4407-92A3-BBB6C28717A2}" type="slidenum">
              <a:rPr lang="en-US" smtClean="0"/>
              <a:t>‹#›</a:t>
            </a:fld>
            <a:endParaRPr lang="en-US"/>
          </a:p>
        </p:txBody>
      </p:sp>
      <p:pic>
        <p:nvPicPr>
          <p:cNvPr id="20" name="Google Shape;10;p1" descr="A picture containing dark&#10;&#10;Description automatically generated">
            <a:extLst>
              <a:ext uri="{FF2B5EF4-FFF2-40B4-BE49-F238E27FC236}">
                <a16:creationId xmlns:a16="http://schemas.microsoft.com/office/drawing/2014/main" id="{2F9935B8-0BC2-1930-FC33-309BCA4F942B}"/>
              </a:ext>
            </a:extLst>
          </p:cNvPr>
          <p:cNvPicPr preferRelativeResize="0"/>
          <p:nvPr/>
        </p:nvPicPr>
        <p:blipFill rotWithShape="1">
          <a:blip r:embed="rId3">
            <a:alphaModFix/>
          </a:blip>
          <a:srcRect/>
          <a:stretch/>
        </p:blipFill>
        <p:spPr>
          <a:xfrm rot="10800000">
            <a:off x="-485614" y="5602055"/>
            <a:ext cx="13142563" cy="1762205"/>
          </a:xfrm>
          <a:prstGeom prst="rect">
            <a:avLst/>
          </a:prstGeom>
          <a:noFill/>
          <a:ln>
            <a:noFill/>
          </a:ln>
        </p:spPr>
      </p:pic>
      <p:pic>
        <p:nvPicPr>
          <p:cNvPr id="21" name="Google Shape;20;p2">
            <a:extLst>
              <a:ext uri="{FF2B5EF4-FFF2-40B4-BE49-F238E27FC236}">
                <a16:creationId xmlns:a16="http://schemas.microsoft.com/office/drawing/2014/main" id="{C94A8414-66E0-4460-63A5-7FB2CBBEB070}"/>
              </a:ext>
            </a:extLst>
          </p:cNvPr>
          <p:cNvPicPr preferRelativeResize="0"/>
          <p:nvPr/>
        </p:nvPicPr>
        <p:blipFill rotWithShape="1">
          <a:blip r:embed="rId4">
            <a:alphaModFix/>
          </a:blip>
          <a:srcRect/>
          <a:stretch/>
        </p:blipFill>
        <p:spPr>
          <a:xfrm>
            <a:off x="10151947" y="5508531"/>
            <a:ext cx="1628452" cy="908904"/>
          </a:xfrm>
          <a:prstGeom prst="rect">
            <a:avLst/>
          </a:prstGeom>
          <a:noFill/>
          <a:ln>
            <a:noFill/>
          </a:ln>
        </p:spPr>
      </p:pic>
      <p:sp>
        <p:nvSpPr>
          <p:cNvPr id="22" name="Slide Number Placeholder 9">
            <a:extLst>
              <a:ext uri="{FF2B5EF4-FFF2-40B4-BE49-F238E27FC236}">
                <a16:creationId xmlns:a16="http://schemas.microsoft.com/office/drawing/2014/main" id="{F9E66C42-1E52-A34C-D506-0633C79B9FF0}"/>
              </a:ext>
            </a:extLst>
          </p:cNvPr>
          <p:cNvSpPr txBox="1">
            <a:spLocks/>
          </p:cNvSpPr>
          <p:nvPr/>
        </p:nvSpPr>
        <p:spPr>
          <a:xfrm>
            <a:off x="376387" y="6205392"/>
            <a:ext cx="648879" cy="365125"/>
          </a:xfrm>
          <a:prstGeom prst="rect">
            <a:avLst/>
          </a:prstGeom>
        </p:spPr>
        <p:txBody>
          <a:bodyPr vert="horz" lIns="121920" tIns="60960" rIns="121920" bIns="60960" rtlCol="0" anchor="ctr"/>
          <a:lstStyle>
            <a:defPPr>
              <a:defRPr lang="en-US"/>
            </a:defPPr>
            <a:lvl1pPr marL="0" algn="l" defTabSz="914400" rtl="0" eaLnBrk="1" latinLnBrk="0" hangingPunct="1">
              <a:defRPr sz="900" kern="1200">
                <a:solidFill>
                  <a:srgbClr val="0066A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D97BEB-BAEF-0344-9D5C-EC73E478698A}" type="slidenum">
              <a:rPr lang="en-US" sz="1200" smtClean="0"/>
              <a:pPr/>
              <a:t>‹#›</a:t>
            </a:fld>
            <a:endParaRPr lang="en-US" sz="1200" dirty="0"/>
          </a:p>
        </p:txBody>
      </p:sp>
      <p:sp>
        <p:nvSpPr>
          <p:cNvPr id="23" name="TextBox 22">
            <a:extLst>
              <a:ext uri="{FF2B5EF4-FFF2-40B4-BE49-F238E27FC236}">
                <a16:creationId xmlns:a16="http://schemas.microsoft.com/office/drawing/2014/main" id="{73465405-F2FF-1D53-4029-9C229D095E7D}"/>
              </a:ext>
            </a:extLst>
          </p:cNvPr>
          <p:cNvSpPr txBox="1"/>
          <p:nvPr/>
        </p:nvSpPr>
        <p:spPr>
          <a:xfrm>
            <a:off x="1085869" y="6205392"/>
            <a:ext cx="1110487" cy="318100"/>
          </a:xfrm>
          <a:prstGeom prst="rect">
            <a:avLst/>
          </a:prstGeom>
          <a:noFill/>
        </p:spPr>
        <p:txBody>
          <a:bodyPr wrap="square" rtlCol="0">
            <a:spAutoFit/>
          </a:bodyPr>
          <a:lstStyle/>
          <a:p>
            <a:r>
              <a:rPr lang="en-US" sz="1467" b="1" dirty="0" err="1">
                <a:solidFill>
                  <a:srgbClr val="0066A1"/>
                </a:solidFill>
                <a:latin typeface="Calibri" panose="020F0502020204030204" pitchFamily="34" charset="0"/>
                <a:cs typeface="Calibri" panose="020F0502020204030204" pitchFamily="34" charset="0"/>
              </a:rPr>
              <a:t>ieee.org</a:t>
            </a:r>
            <a:endParaRPr lang="en-US" sz="1467" b="1" dirty="0">
              <a:solidFill>
                <a:srgbClr val="0066A1"/>
              </a:solidFill>
              <a:latin typeface="Calibri" panose="020F0502020204030204" pitchFamily="34" charset="0"/>
              <a:cs typeface="Calibri" panose="020F0502020204030204" pitchFamily="34" charset="0"/>
            </a:endParaRPr>
          </a:p>
        </p:txBody>
      </p:sp>
      <p:sp>
        <p:nvSpPr>
          <p:cNvPr id="24" name="Google Shape;15;p1">
            <a:extLst>
              <a:ext uri="{FF2B5EF4-FFF2-40B4-BE49-F238E27FC236}">
                <a16:creationId xmlns:a16="http://schemas.microsoft.com/office/drawing/2014/main" id="{9E0ED5B5-8D2C-5DC2-65F3-A42A326E4AD9}"/>
              </a:ext>
            </a:extLst>
          </p:cNvPr>
          <p:cNvSpPr txBox="1"/>
          <p:nvPr/>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067" b="0" i="0" u="none" strike="noStrike" cap="none" dirty="0">
                <a:solidFill>
                  <a:srgbClr val="C7EAFB"/>
                </a:solidFill>
                <a:latin typeface="Calibri"/>
                <a:ea typeface="Calibri"/>
                <a:cs typeface="Calibri"/>
                <a:sym typeface="Calibri"/>
              </a:rPr>
              <a:t>The professional home for the engineering and technology community worldwide</a:t>
            </a:r>
            <a:endParaRPr sz="2400" dirty="0"/>
          </a:p>
        </p:txBody>
      </p:sp>
      <p:sp>
        <p:nvSpPr>
          <p:cNvPr id="4" name="Title 1">
            <a:extLst>
              <a:ext uri="{FF2B5EF4-FFF2-40B4-BE49-F238E27FC236}">
                <a16:creationId xmlns:a16="http://schemas.microsoft.com/office/drawing/2014/main" id="{C12FF9EC-5688-8724-6FCE-C81F09650086}"/>
              </a:ext>
            </a:extLst>
          </p:cNvPr>
          <p:cNvSpPr>
            <a:spLocks noGrp="1"/>
          </p:cNvSpPr>
          <p:nvPr>
            <p:ph type="ctrTitle" hasCustomPrompt="1"/>
          </p:nvPr>
        </p:nvSpPr>
        <p:spPr>
          <a:xfrm>
            <a:off x="376387" y="3442191"/>
            <a:ext cx="9363960" cy="1254357"/>
          </a:xfrm>
          <a:prstGeom prst="rect">
            <a:avLst/>
          </a:prstGeom>
        </p:spPr>
        <p:txBody>
          <a:bodyPr anchor="b">
            <a:normAutofit/>
          </a:bodyPr>
          <a:lstStyle>
            <a:lvl1pPr algn="l">
              <a:defRPr sz="4400" i="0">
                <a:solidFill>
                  <a:srgbClr val="0066A1"/>
                </a:solidFill>
              </a:defRPr>
            </a:lvl1pPr>
          </a:lstStyle>
          <a:p>
            <a:r>
              <a:rPr lang="en-US" dirty="0"/>
              <a:t>Presentation Title</a:t>
            </a:r>
          </a:p>
        </p:txBody>
      </p:sp>
      <p:sp>
        <p:nvSpPr>
          <p:cNvPr id="5" name="Subtitle 2">
            <a:extLst>
              <a:ext uri="{FF2B5EF4-FFF2-40B4-BE49-F238E27FC236}">
                <a16:creationId xmlns:a16="http://schemas.microsoft.com/office/drawing/2014/main" id="{722A2167-008D-038D-2811-B6445CBC3C8B}"/>
              </a:ext>
            </a:extLst>
          </p:cNvPr>
          <p:cNvSpPr>
            <a:spLocks noGrp="1"/>
          </p:cNvSpPr>
          <p:nvPr>
            <p:ph type="subTitle" idx="1" hasCustomPrompt="1"/>
          </p:nvPr>
        </p:nvSpPr>
        <p:spPr>
          <a:xfrm>
            <a:off x="376387" y="4743310"/>
            <a:ext cx="9363960" cy="1166439"/>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pic>
        <p:nvPicPr>
          <p:cNvPr id="6" name="Picture Placeholder 9" descr="A group of people around a table&#10;&#10;Description automatically generated">
            <a:extLst>
              <a:ext uri="{FF2B5EF4-FFF2-40B4-BE49-F238E27FC236}">
                <a16:creationId xmlns:a16="http://schemas.microsoft.com/office/drawing/2014/main" id="{CCAE2658-3DBC-9701-EFA5-30240748B7E7}"/>
              </a:ext>
            </a:extLst>
          </p:cNvPr>
          <p:cNvPicPr>
            <a:picLocks noChangeAspect="1"/>
          </p:cNvPicPr>
          <p:nvPr/>
        </p:nvPicPr>
        <p:blipFill>
          <a:blip r:embed="rId5"/>
          <a:srcRect l="3559" r="3559"/>
          <a:stretch>
            <a:fillRect/>
          </a:stretch>
        </p:blipFill>
        <p:spPr>
          <a:xfrm>
            <a:off x="-650173" y="-367449"/>
            <a:ext cx="3511423" cy="3510688"/>
          </a:xfrm>
          <a:prstGeom prst="ellipse">
            <a:avLst/>
          </a:prstGeom>
        </p:spPr>
      </p:pic>
      <p:pic>
        <p:nvPicPr>
          <p:cNvPr id="7" name="Picture Placeholder 13" descr="A hand touching a sphere&#10;&#10;Description automatically generated">
            <a:extLst>
              <a:ext uri="{FF2B5EF4-FFF2-40B4-BE49-F238E27FC236}">
                <a16:creationId xmlns:a16="http://schemas.microsoft.com/office/drawing/2014/main" id="{30CA40CD-FB62-F3E1-2736-57D894A353D5}"/>
              </a:ext>
            </a:extLst>
          </p:cNvPr>
          <p:cNvPicPr>
            <a:picLocks noChangeAspect="1"/>
          </p:cNvPicPr>
          <p:nvPr/>
        </p:nvPicPr>
        <p:blipFill>
          <a:blip r:embed="rId6"/>
          <a:srcRect t="319" b="319"/>
          <a:stretch>
            <a:fillRect/>
          </a:stretch>
        </p:blipFill>
        <p:spPr>
          <a:xfrm>
            <a:off x="9622651" y="576993"/>
            <a:ext cx="1751693" cy="1752060"/>
          </a:xfrm>
          <a:prstGeom prst="ellipse">
            <a:avLst/>
          </a:prstGeom>
        </p:spPr>
      </p:pic>
      <p:pic>
        <p:nvPicPr>
          <p:cNvPr id="8" name="Picture Placeholder 11" descr="A person and person wearing safety vests and helmets looking at a computer&#10;&#10;Description automatically generated">
            <a:extLst>
              <a:ext uri="{FF2B5EF4-FFF2-40B4-BE49-F238E27FC236}">
                <a16:creationId xmlns:a16="http://schemas.microsoft.com/office/drawing/2014/main" id="{54B38CAE-9697-6791-9ED5-8B45DC93E47F}"/>
              </a:ext>
            </a:extLst>
          </p:cNvPr>
          <p:cNvPicPr>
            <a:picLocks noChangeAspect="1"/>
          </p:cNvPicPr>
          <p:nvPr/>
        </p:nvPicPr>
        <p:blipFill>
          <a:blip r:embed="rId7"/>
          <a:srcRect t="1020" b="1020"/>
          <a:stretch>
            <a:fillRect/>
          </a:stretch>
        </p:blipFill>
        <p:spPr>
          <a:xfrm>
            <a:off x="4621105" y="-110530"/>
            <a:ext cx="2917264" cy="2916655"/>
          </a:xfrm>
          <a:prstGeom prst="ellipse">
            <a:avLst/>
          </a:prstGeom>
        </p:spPr>
      </p:pic>
      <p:pic>
        <p:nvPicPr>
          <p:cNvPr id="9" name="Picture Placeholder 15" descr="A person wearing a white hard hat and white shirt&#10;&#10;Description automatically generated">
            <a:extLst>
              <a:ext uri="{FF2B5EF4-FFF2-40B4-BE49-F238E27FC236}">
                <a16:creationId xmlns:a16="http://schemas.microsoft.com/office/drawing/2014/main" id="{D940F620-91E7-EB4A-F6F3-73BF23B56EBB}"/>
              </a:ext>
            </a:extLst>
          </p:cNvPr>
          <p:cNvPicPr>
            <a:picLocks noChangeAspect="1"/>
          </p:cNvPicPr>
          <p:nvPr/>
        </p:nvPicPr>
        <p:blipFill>
          <a:blip r:embed="rId8"/>
          <a:srcRect l="4783" r="4783"/>
          <a:stretch>
            <a:fillRect/>
          </a:stretch>
        </p:blipFill>
        <p:spPr>
          <a:xfrm>
            <a:off x="9927358" y="2679719"/>
            <a:ext cx="2517381" cy="2517381"/>
          </a:xfrm>
          <a:prstGeom prst="ellipse">
            <a:avLst/>
          </a:prstGeom>
        </p:spPr>
      </p:pic>
    </p:spTree>
    <p:extLst>
      <p:ext uri="{BB962C8B-B14F-4D97-AF65-F5344CB8AC3E}">
        <p14:creationId xmlns:p14="http://schemas.microsoft.com/office/powerpoint/2010/main" val="23268688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Divider Slide 3C-No Photo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E5B39D-2CD0-AFAA-685C-14F0A4D9FCCA}"/>
              </a:ext>
            </a:extLst>
          </p:cNvPr>
          <p:cNvSpPr/>
          <p:nvPr/>
        </p:nvSpPr>
        <p:spPr>
          <a:xfrm>
            <a:off x="0" y="0"/>
            <a:ext cx="1990165" cy="16532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7" name="Rectangle 16">
            <a:extLst>
              <a:ext uri="{FF2B5EF4-FFF2-40B4-BE49-F238E27FC236}">
                <a16:creationId xmlns:a16="http://schemas.microsoft.com/office/drawing/2014/main" id="{AC0480E2-31EE-1122-7E8B-49B3D0756F70}"/>
              </a:ext>
            </a:extLst>
          </p:cNvPr>
          <p:cNvSpPr/>
          <p:nvPr/>
        </p:nvSpPr>
        <p:spPr>
          <a:xfrm>
            <a:off x="10478947" y="5802776"/>
            <a:ext cx="1605023" cy="648145"/>
          </a:xfrm>
          <a:prstGeom prst="rect">
            <a:avLst/>
          </a:prstGeom>
          <a:solidFill>
            <a:schemeClr val="l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AB9601D5-8E1D-6435-062B-9C030ED929E9}"/>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0601" t="25000"/>
          <a:stretch/>
        </p:blipFill>
        <p:spPr>
          <a:xfrm rot="10800000" flipH="1">
            <a:off x="0" y="-2"/>
            <a:ext cx="12192000" cy="6858001"/>
          </a:xfrm>
          <a:prstGeom prst="rect">
            <a:avLst/>
          </a:prstGeom>
        </p:spPr>
      </p:pic>
      <p:sp>
        <p:nvSpPr>
          <p:cNvPr id="2" name="Title 1"/>
          <p:cNvSpPr>
            <a:spLocks noGrp="1"/>
          </p:cNvSpPr>
          <p:nvPr>
            <p:ph type="title" hasCustomPrompt="1"/>
          </p:nvPr>
        </p:nvSpPr>
        <p:spPr>
          <a:xfrm>
            <a:off x="376386" y="2670629"/>
            <a:ext cx="11404012" cy="1419961"/>
          </a:xfrm>
          <a:prstGeom prst="rect">
            <a:avLst/>
          </a:prstGeom>
        </p:spPr>
        <p:txBody>
          <a:bodyPr anchor="b">
            <a:normAutofit/>
          </a:bodyPr>
          <a:lstStyle>
            <a:lvl1pPr>
              <a:defRPr sz="4400" i="0"/>
            </a:lvl1pPr>
          </a:lstStyle>
          <a:p>
            <a:r>
              <a:rPr lang="en-US" dirty="0"/>
              <a:t>Divider Title</a:t>
            </a:r>
          </a:p>
        </p:txBody>
      </p:sp>
      <p:sp>
        <p:nvSpPr>
          <p:cNvPr id="3" name="Text Placeholder 2"/>
          <p:cNvSpPr>
            <a:spLocks noGrp="1"/>
          </p:cNvSpPr>
          <p:nvPr>
            <p:ph type="body" idx="1" hasCustomPrompt="1"/>
          </p:nvPr>
        </p:nvSpPr>
        <p:spPr>
          <a:xfrm>
            <a:off x="376387" y="4117577"/>
            <a:ext cx="11404011" cy="1087159"/>
          </a:xfrm>
        </p:spPr>
        <p:txBody>
          <a:bodyPr>
            <a:normAutofit/>
          </a:bodyPr>
          <a:lstStyle>
            <a:lvl1pPr marL="0" indent="0">
              <a:buNone/>
              <a:defRPr sz="2800" b="1" i="1">
                <a:solidFill>
                  <a:schemeClr val="tx1">
                    <a:lumMod val="50000"/>
                    <a:lumOff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Subhead</a:t>
            </a:r>
          </a:p>
        </p:txBody>
      </p:sp>
      <p:sp>
        <p:nvSpPr>
          <p:cNvPr id="14" name="Slide Number Placeholder 13"/>
          <p:cNvSpPr>
            <a:spLocks noGrp="1"/>
          </p:cNvSpPr>
          <p:nvPr>
            <p:ph type="sldNum" sz="quarter" idx="10"/>
          </p:nvPr>
        </p:nvSpPr>
        <p:spPr/>
        <p:txBody>
          <a:bodyPr/>
          <a:lstStyle>
            <a:lvl1pPr>
              <a:defRPr>
                <a:solidFill>
                  <a:srgbClr val="0066A1"/>
                </a:solidFill>
              </a:defRPr>
            </a:lvl1pPr>
          </a:lstStyle>
          <a:p>
            <a:fld id="{CA4F62B7-A929-4407-92A3-BBB6C28717A2}" type="slidenum">
              <a:rPr lang="en-US" smtClean="0"/>
              <a:t>‹#›</a:t>
            </a:fld>
            <a:endParaRPr lang="en-US"/>
          </a:p>
        </p:txBody>
      </p:sp>
      <p:pic>
        <p:nvPicPr>
          <p:cNvPr id="20" name="Google Shape;10;p1" descr="A picture containing dark&#10;&#10;Description automatically generated">
            <a:extLst>
              <a:ext uri="{FF2B5EF4-FFF2-40B4-BE49-F238E27FC236}">
                <a16:creationId xmlns:a16="http://schemas.microsoft.com/office/drawing/2014/main" id="{2F9935B8-0BC2-1930-FC33-309BCA4F942B}"/>
              </a:ext>
            </a:extLst>
          </p:cNvPr>
          <p:cNvPicPr preferRelativeResize="0"/>
          <p:nvPr/>
        </p:nvPicPr>
        <p:blipFill rotWithShape="1">
          <a:blip r:embed="rId3">
            <a:alphaModFix/>
          </a:blip>
          <a:srcRect/>
          <a:stretch/>
        </p:blipFill>
        <p:spPr>
          <a:xfrm rot="10800000">
            <a:off x="-485614" y="5602055"/>
            <a:ext cx="13142563" cy="1762205"/>
          </a:xfrm>
          <a:prstGeom prst="rect">
            <a:avLst/>
          </a:prstGeom>
          <a:noFill/>
          <a:ln>
            <a:noFill/>
          </a:ln>
        </p:spPr>
      </p:pic>
      <p:pic>
        <p:nvPicPr>
          <p:cNvPr id="21" name="Google Shape;20;p2">
            <a:extLst>
              <a:ext uri="{FF2B5EF4-FFF2-40B4-BE49-F238E27FC236}">
                <a16:creationId xmlns:a16="http://schemas.microsoft.com/office/drawing/2014/main" id="{C94A8414-66E0-4460-63A5-7FB2CBBEB070}"/>
              </a:ext>
            </a:extLst>
          </p:cNvPr>
          <p:cNvPicPr preferRelativeResize="0"/>
          <p:nvPr/>
        </p:nvPicPr>
        <p:blipFill rotWithShape="1">
          <a:blip r:embed="rId4">
            <a:alphaModFix/>
          </a:blip>
          <a:srcRect/>
          <a:stretch/>
        </p:blipFill>
        <p:spPr>
          <a:xfrm>
            <a:off x="10151947" y="5508531"/>
            <a:ext cx="1628452" cy="908904"/>
          </a:xfrm>
          <a:prstGeom prst="rect">
            <a:avLst/>
          </a:prstGeom>
          <a:noFill/>
          <a:ln>
            <a:noFill/>
          </a:ln>
        </p:spPr>
      </p:pic>
      <p:sp>
        <p:nvSpPr>
          <p:cNvPr id="22" name="Slide Number Placeholder 9">
            <a:extLst>
              <a:ext uri="{FF2B5EF4-FFF2-40B4-BE49-F238E27FC236}">
                <a16:creationId xmlns:a16="http://schemas.microsoft.com/office/drawing/2014/main" id="{F9E66C42-1E52-A34C-D506-0633C79B9FF0}"/>
              </a:ext>
            </a:extLst>
          </p:cNvPr>
          <p:cNvSpPr txBox="1">
            <a:spLocks/>
          </p:cNvSpPr>
          <p:nvPr/>
        </p:nvSpPr>
        <p:spPr>
          <a:xfrm>
            <a:off x="376387" y="6205392"/>
            <a:ext cx="648879" cy="365125"/>
          </a:xfrm>
          <a:prstGeom prst="rect">
            <a:avLst/>
          </a:prstGeom>
        </p:spPr>
        <p:txBody>
          <a:bodyPr vert="horz" lIns="121920" tIns="60960" rIns="121920" bIns="60960" rtlCol="0" anchor="ctr"/>
          <a:lstStyle>
            <a:defPPr>
              <a:defRPr lang="en-US"/>
            </a:defPPr>
            <a:lvl1pPr marL="0" algn="l" defTabSz="914400" rtl="0" eaLnBrk="1" latinLnBrk="0" hangingPunct="1">
              <a:defRPr sz="900" kern="1200">
                <a:solidFill>
                  <a:srgbClr val="0066A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D97BEB-BAEF-0344-9D5C-EC73E478698A}" type="slidenum">
              <a:rPr lang="en-US" sz="1200" smtClean="0"/>
              <a:pPr/>
              <a:t>‹#›</a:t>
            </a:fld>
            <a:endParaRPr lang="en-US" sz="1200" dirty="0"/>
          </a:p>
        </p:txBody>
      </p:sp>
      <p:sp>
        <p:nvSpPr>
          <p:cNvPr id="23" name="TextBox 22">
            <a:extLst>
              <a:ext uri="{FF2B5EF4-FFF2-40B4-BE49-F238E27FC236}">
                <a16:creationId xmlns:a16="http://schemas.microsoft.com/office/drawing/2014/main" id="{73465405-F2FF-1D53-4029-9C229D095E7D}"/>
              </a:ext>
            </a:extLst>
          </p:cNvPr>
          <p:cNvSpPr txBox="1"/>
          <p:nvPr/>
        </p:nvSpPr>
        <p:spPr>
          <a:xfrm>
            <a:off x="1085869" y="6205392"/>
            <a:ext cx="1110487" cy="318100"/>
          </a:xfrm>
          <a:prstGeom prst="rect">
            <a:avLst/>
          </a:prstGeom>
          <a:noFill/>
        </p:spPr>
        <p:txBody>
          <a:bodyPr wrap="square" rtlCol="0">
            <a:spAutoFit/>
          </a:bodyPr>
          <a:lstStyle/>
          <a:p>
            <a:r>
              <a:rPr lang="en-US" sz="1467" b="1" dirty="0" err="1">
                <a:solidFill>
                  <a:srgbClr val="0066A1"/>
                </a:solidFill>
                <a:latin typeface="Calibri" panose="020F0502020204030204" pitchFamily="34" charset="0"/>
                <a:cs typeface="Calibri" panose="020F0502020204030204" pitchFamily="34" charset="0"/>
              </a:rPr>
              <a:t>ieee.org</a:t>
            </a:r>
            <a:endParaRPr lang="en-US" sz="1467" b="1" dirty="0">
              <a:solidFill>
                <a:srgbClr val="0066A1"/>
              </a:solidFill>
              <a:latin typeface="Calibri" panose="020F0502020204030204" pitchFamily="34" charset="0"/>
              <a:cs typeface="Calibri" panose="020F0502020204030204" pitchFamily="34" charset="0"/>
            </a:endParaRPr>
          </a:p>
        </p:txBody>
      </p:sp>
      <p:sp>
        <p:nvSpPr>
          <p:cNvPr id="24" name="Google Shape;15;p1">
            <a:extLst>
              <a:ext uri="{FF2B5EF4-FFF2-40B4-BE49-F238E27FC236}">
                <a16:creationId xmlns:a16="http://schemas.microsoft.com/office/drawing/2014/main" id="{9E0ED5B5-8D2C-5DC2-65F3-A42A326E4AD9}"/>
              </a:ext>
            </a:extLst>
          </p:cNvPr>
          <p:cNvSpPr txBox="1"/>
          <p:nvPr/>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067" b="0" i="0" u="none" strike="noStrike" cap="none" dirty="0">
                <a:solidFill>
                  <a:srgbClr val="C7EAFB"/>
                </a:solidFill>
                <a:latin typeface="Calibri"/>
                <a:ea typeface="Calibri"/>
                <a:cs typeface="Calibri"/>
                <a:sym typeface="Calibri"/>
              </a:rPr>
              <a:t>The professional home for the engineering and technology community worldwide</a:t>
            </a:r>
            <a:endParaRPr sz="2400" dirty="0"/>
          </a:p>
        </p:txBody>
      </p:sp>
    </p:spTree>
    <p:extLst>
      <p:ext uri="{BB962C8B-B14F-4D97-AF65-F5344CB8AC3E}">
        <p14:creationId xmlns:p14="http://schemas.microsoft.com/office/powerpoint/2010/main" val="9355502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Blank">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376386" y="1663217"/>
            <a:ext cx="11544951" cy="41228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p:cNvSpPr>
            <a:spLocks noGrp="1"/>
          </p:cNvSpPr>
          <p:nvPr>
            <p:ph type="sldNum" sz="quarter" idx="14"/>
          </p:nvPr>
        </p:nvSpPr>
        <p:spPr/>
        <p:txBody>
          <a:bodyPr/>
          <a:lstStyle/>
          <a:p>
            <a:fld id="{CA4F62B7-A929-4407-92A3-BBB6C28717A2}" type="slidenum">
              <a:rPr lang="en-US" smtClean="0"/>
              <a:t>‹#›</a:t>
            </a:fld>
            <a:endParaRPr lang="en-US"/>
          </a:p>
        </p:txBody>
      </p:sp>
      <p:sp>
        <p:nvSpPr>
          <p:cNvPr id="11" name="Title 1">
            <a:extLst>
              <a:ext uri="{FF2B5EF4-FFF2-40B4-BE49-F238E27FC236}">
                <a16:creationId xmlns:a16="http://schemas.microsoft.com/office/drawing/2014/main" id="{57EF7957-62A6-2F32-40BC-75E462878F86}"/>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13" name="Text Placeholder 3">
            <a:extLst>
              <a:ext uri="{FF2B5EF4-FFF2-40B4-BE49-F238E27FC236}">
                <a16:creationId xmlns:a16="http://schemas.microsoft.com/office/drawing/2014/main" id="{B528E7C2-CE3F-EE06-4447-2CB3BC3EAE94}"/>
              </a:ext>
            </a:extLst>
          </p:cNvPr>
          <p:cNvSpPr>
            <a:spLocks noGrp="1"/>
          </p:cNvSpPr>
          <p:nvPr>
            <p:ph type="body" sz="quarter" idx="15"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4286502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9" name="Text Placeholder 13"/>
          <p:cNvSpPr>
            <a:spLocks noGrp="1"/>
          </p:cNvSpPr>
          <p:nvPr>
            <p:ph type="body" sz="quarter" idx="14"/>
          </p:nvPr>
        </p:nvSpPr>
        <p:spPr>
          <a:xfrm>
            <a:off x="376385" y="1656446"/>
            <a:ext cx="5645404" cy="41502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3"/>
          <p:cNvSpPr>
            <a:spLocks noGrp="1"/>
          </p:cNvSpPr>
          <p:nvPr>
            <p:ph type="body" sz="quarter" idx="13"/>
          </p:nvPr>
        </p:nvSpPr>
        <p:spPr>
          <a:xfrm>
            <a:off x="6254729" y="1656446"/>
            <a:ext cx="5645404" cy="41502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5"/>
          </p:nvPr>
        </p:nvSpPr>
        <p:spPr/>
        <p:txBody>
          <a:bodyPr/>
          <a:lstStyle/>
          <a:p>
            <a:fld id="{CA4F62B7-A929-4407-92A3-BBB6C28717A2}" type="slidenum">
              <a:rPr lang="en-US" smtClean="0"/>
              <a:t>‹#›</a:t>
            </a:fld>
            <a:endParaRPr lang="en-US"/>
          </a:p>
        </p:txBody>
      </p:sp>
      <p:sp>
        <p:nvSpPr>
          <p:cNvPr id="6" name="Title 1">
            <a:extLst>
              <a:ext uri="{FF2B5EF4-FFF2-40B4-BE49-F238E27FC236}">
                <a16:creationId xmlns:a16="http://schemas.microsoft.com/office/drawing/2014/main" id="{86AF5401-247A-20C7-3264-A18311DFAD2F}"/>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8" name="Text Placeholder 3">
            <a:extLst>
              <a:ext uri="{FF2B5EF4-FFF2-40B4-BE49-F238E27FC236}">
                <a16:creationId xmlns:a16="http://schemas.microsoft.com/office/drawing/2014/main" id="{FC384FD7-4A7D-5268-62F7-93283DA1026B}"/>
              </a:ext>
            </a:extLst>
          </p:cNvPr>
          <p:cNvSpPr>
            <a:spLocks noGrp="1"/>
          </p:cNvSpPr>
          <p:nvPr>
            <p:ph type="body" sz="quarter" idx="16"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9346725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On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254122" y="1660311"/>
            <a:ext cx="5667213" cy="4125723"/>
          </a:xfrm>
        </p:spPr>
        <p:txBody>
          <a:bodyPr/>
          <a:lstStyle>
            <a:lvl1pPr marL="0" indent="0">
              <a:buNone/>
              <a:defRPr sz="1200" i="1"/>
            </a:lvl1pPr>
          </a:lstStyle>
          <a:p>
            <a:pPr lvl="0"/>
            <a:r>
              <a:rPr lang="en-US" dirty="0"/>
              <a:t>Insert Object</a:t>
            </a:r>
          </a:p>
        </p:txBody>
      </p:sp>
      <p:sp>
        <p:nvSpPr>
          <p:cNvPr id="14" name="Text Placeholder 13"/>
          <p:cNvSpPr>
            <a:spLocks noGrp="1"/>
          </p:cNvSpPr>
          <p:nvPr>
            <p:ph type="body" sz="quarter" idx="13"/>
          </p:nvPr>
        </p:nvSpPr>
        <p:spPr>
          <a:xfrm>
            <a:off x="376386" y="1660310"/>
            <a:ext cx="5636956" cy="41254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lide Number Placeholder 17"/>
          <p:cNvSpPr>
            <a:spLocks noGrp="1"/>
          </p:cNvSpPr>
          <p:nvPr>
            <p:ph type="sldNum" sz="quarter" idx="14"/>
          </p:nvPr>
        </p:nvSpPr>
        <p:spPr/>
        <p:txBody>
          <a:bodyPr/>
          <a:lstStyle/>
          <a:p>
            <a:fld id="{CA4F62B7-A929-4407-92A3-BBB6C28717A2}" type="slidenum">
              <a:rPr lang="en-US" smtClean="0"/>
              <a:t>‹#›</a:t>
            </a:fld>
            <a:endParaRPr lang="en-US"/>
          </a:p>
        </p:txBody>
      </p:sp>
      <p:sp>
        <p:nvSpPr>
          <p:cNvPr id="6" name="Title 1">
            <a:extLst>
              <a:ext uri="{FF2B5EF4-FFF2-40B4-BE49-F238E27FC236}">
                <a16:creationId xmlns:a16="http://schemas.microsoft.com/office/drawing/2014/main" id="{216AD83B-8216-5397-EEB8-FF133C3E78B9}"/>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8" name="Text Placeholder 3">
            <a:extLst>
              <a:ext uri="{FF2B5EF4-FFF2-40B4-BE49-F238E27FC236}">
                <a16:creationId xmlns:a16="http://schemas.microsoft.com/office/drawing/2014/main" id="{6A02FAF8-5E04-CFFE-9019-473F325D7C2E}"/>
              </a:ext>
            </a:extLst>
          </p:cNvPr>
          <p:cNvSpPr>
            <a:spLocks noGrp="1"/>
          </p:cNvSpPr>
          <p:nvPr>
            <p:ph type="body" sz="quarter" idx="16"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0572013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6250983" y="3834130"/>
            <a:ext cx="5670352" cy="1972569"/>
          </a:xfrm>
        </p:spPr>
        <p:txBody>
          <a:bodyPr/>
          <a:lstStyle>
            <a:lvl1pPr marL="0" indent="0">
              <a:buNone/>
              <a:defRPr sz="1200" i="1"/>
            </a:lvl1pPr>
          </a:lstStyle>
          <a:p>
            <a:pPr lvl="0"/>
            <a:r>
              <a:rPr lang="en-US" dirty="0"/>
              <a:t>Insert Object</a:t>
            </a:r>
          </a:p>
        </p:txBody>
      </p:sp>
      <p:sp>
        <p:nvSpPr>
          <p:cNvPr id="14" name="Text Placeholder 13"/>
          <p:cNvSpPr>
            <a:spLocks noGrp="1"/>
          </p:cNvSpPr>
          <p:nvPr>
            <p:ph type="body" sz="quarter" idx="13"/>
          </p:nvPr>
        </p:nvSpPr>
        <p:spPr>
          <a:xfrm>
            <a:off x="376387" y="1660309"/>
            <a:ext cx="5670352" cy="41463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hasCustomPrompt="1"/>
          </p:nvPr>
        </p:nvSpPr>
        <p:spPr>
          <a:xfrm>
            <a:off x="6250983" y="1660309"/>
            <a:ext cx="5670352" cy="1972569"/>
          </a:xfrm>
        </p:spPr>
        <p:txBody>
          <a:bodyPr/>
          <a:lstStyle>
            <a:lvl1pPr marL="0" indent="0">
              <a:buNone/>
              <a:defRPr sz="1200" i="1"/>
            </a:lvl1pPr>
          </a:lstStyle>
          <a:p>
            <a:pPr lvl="0"/>
            <a:r>
              <a:rPr lang="en-US" dirty="0"/>
              <a:t>Insert Object</a:t>
            </a:r>
          </a:p>
        </p:txBody>
      </p:sp>
      <p:sp>
        <p:nvSpPr>
          <p:cNvPr id="3" name="Slide Number Placeholder 2"/>
          <p:cNvSpPr>
            <a:spLocks noGrp="1"/>
          </p:cNvSpPr>
          <p:nvPr>
            <p:ph type="sldNum" sz="quarter" idx="15"/>
          </p:nvPr>
        </p:nvSpPr>
        <p:spPr/>
        <p:txBody>
          <a:bodyPr/>
          <a:lstStyle/>
          <a:p>
            <a:fld id="{CA4F62B7-A929-4407-92A3-BBB6C28717A2}" type="slidenum">
              <a:rPr lang="en-US" smtClean="0"/>
              <a:t>‹#›</a:t>
            </a:fld>
            <a:endParaRPr lang="en-US"/>
          </a:p>
        </p:txBody>
      </p:sp>
      <p:sp>
        <p:nvSpPr>
          <p:cNvPr id="7" name="Title 1">
            <a:extLst>
              <a:ext uri="{FF2B5EF4-FFF2-40B4-BE49-F238E27FC236}">
                <a16:creationId xmlns:a16="http://schemas.microsoft.com/office/drawing/2014/main" id="{6C792650-E2E9-3B3D-B60F-CA3A69788FBE}"/>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8" name="Text Placeholder 3">
            <a:extLst>
              <a:ext uri="{FF2B5EF4-FFF2-40B4-BE49-F238E27FC236}">
                <a16:creationId xmlns:a16="http://schemas.microsoft.com/office/drawing/2014/main" id="{37B7DA4B-4D12-6662-3315-7423CCA6909F}"/>
              </a:ext>
            </a:extLst>
          </p:cNvPr>
          <p:cNvSpPr>
            <a:spLocks noGrp="1"/>
          </p:cNvSpPr>
          <p:nvPr>
            <p:ph type="body" sz="quarter" idx="16"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41532392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6247661" y="3025792"/>
            <a:ext cx="5673673" cy="2780907"/>
          </a:xfrm>
        </p:spPr>
        <p:txBody>
          <a:bodyPr/>
          <a:lstStyle>
            <a:lvl1pPr marL="0" indent="0">
              <a:buNone/>
              <a:defRPr sz="1200" i="1"/>
            </a:lvl1pPr>
          </a:lstStyle>
          <a:p>
            <a:pPr lvl="0"/>
            <a:r>
              <a:rPr lang="en-US" dirty="0"/>
              <a:t>Insert Object</a:t>
            </a:r>
          </a:p>
        </p:txBody>
      </p:sp>
      <p:sp>
        <p:nvSpPr>
          <p:cNvPr id="13" name="Text Placeholder 13"/>
          <p:cNvSpPr>
            <a:spLocks noGrp="1"/>
          </p:cNvSpPr>
          <p:nvPr>
            <p:ph type="body" sz="quarter" idx="13"/>
          </p:nvPr>
        </p:nvSpPr>
        <p:spPr>
          <a:xfrm>
            <a:off x="376387" y="1660309"/>
            <a:ext cx="5647288" cy="41463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6247661" y="1660310"/>
            <a:ext cx="5673673" cy="1201711"/>
          </a:xfrm>
        </p:spPr>
        <p:txBody>
          <a:bodyPr>
            <a:no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a:t>
            </a:r>
          </a:p>
        </p:txBody>
      </p:sp>
      <p:sp>
        <p:nvSpPr>
          <p:cNvPr id="16" name="Slide Number Placeholder 15"/>
          <p:cNvSpPr>
            <a:spLocks noGrp="1"/>
          </p:cNvSpPr>
          <p:nvPr>
            <p:ph type="sldNum" sz="quarter" idx="15"/>
          </p:nvPr>
        </p:nvSpPr>
        <p:spPr/>
        <p:txBody>
          <a:bodyPr/>
          <a:lstStyle/>
          <a:p>
            <a:fld id="{CA4F62B7-A929-4407-92A3-BBB6C28717A2}" type="slidenum">
              <a:rPr lang="en-US" smtClean="0"/>
              <a:t>‹#›</a:t>
            </a:fld>
            <a:endParaRPr lang="en-US"/>
          </a:p>
        </p:txBody>
      </p:sp>
      <p:sp>
        <p:nvSpPr>
          <p:cNvPr id="4" name="Title 1">
            <a:extLst>
              <a:ext uri="{FF2B5EF4-FFF2-40B4-BE49-F238E27FC236}">
                <a16:creationId xmlns:a16="http://schemas.microsoft.com/office/drawing/2014/main" id="{2E1B004A-409A-77D5-A3C7-281C878085ED}"/>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5" name="Text Placeholder 3">
            <a:extLst>
              <a:ext uri="{FF2B5EF4-FFF2-40B4-BE49-F238E27FC236}">
                <a16:creationId xmlns:a16="http://schemas.microsoft.com/office/drawing/2014/main" id="{7B1E50B4-EB39-89B0-9C6E-A2B502C12D6D}"/>
              </a:ext>
            </a:extLst>
          </p:cNvPr>
          <p:cNvSpPr>
            <a:spLocks noGrp="1"/>
          </p:cNvSpPr>
          <p:nvPr>
            <p:ph type="body" sz="quarter" idx="16"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25104910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Text, Bullets">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381227" y="1660916"/>
            <a:ext cx="5642447" cy="4145784"/>
          </a:xfrm>
        </p:spPr>
        <p:txBody>
          <a:bodyPr/>
          <a:lstStyle>
            <a:lvl1pPr marL="0" indent="0">
              <a:buNone/>
              <a:defRPr sz="1200" i="1"/>
            </a:lvl1pPr>
          </a:lstStyle>
          <a:p>
            <a:pPr lvl="0"/>
            <a:r>
              <a:rPr lang="en-US" dirty="0"/>
              <a:t>Insert Object</a:t>
            </a:r>
          </a:p>
        </p:txBody>
      </p:sp>
      <p:sp>
        <p:nvSpPr>
          <p:cNvPr id="13" name="Text Placeholder 13"/>
          <p:cNvSpPr>
            <a:spLocks noGrp="1"/>
          </p:cNvSpPr>
          <p:nvPr>
            <p:ph type="body" sz="quarter" idx="13"/>
          </p:nvPr>
        </p:nvSpPr>
        <p:spPr>
          <a:xfrm>
            <a:off x="6250474" y="3026006"/>
            <a:ext cx="5670861" cy="2780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6250474" y="1670643"/>
            <a:ext cx="5670861" cy="1181045"/>
          </a:xfrm>
        </p:spPr>
        <p:txBody>
          <a:bodyPr>
            <a:no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2" name="Slide Number Placeholder 1"/>
          <p:cNvSpPr>
            <a:spLocks noGrp="1"/>
          </p:cNvSpPr>
          <p:nvPr>
            <p:ph type="sldNum" sz="quarter" idx="15"/>
          </p:nvPr>
        </p:nvSpPr>
        <p:spPr/>
        <p:txBody>
          <a:bodyPr/>
          <a:lstStyle/>
          <a:p>
            <a:fld id="{CA4F62B7-A929-4407-92A3-BBB6C28717A2}" type="slidenum">
              <a:rPr lang="en-US" smtClean="0"/>
              <a:t>‹#›</a:t>
            </a:fld>
            <a:endParaRPr lang="en-US"/>
          </a:p>
        </p:txBody>
      </p:sp>
      <p:sp>
        <p:nvSpPr>
          <p:cNvPr id="5" name="Title 1">
            <a:extLst>
              <a:ext uri="{FF2B5EF4-FFF2-40B4-BE49-F238E27FC236}">
                <a16:creationId xmlns:a16="http://schemas.microsoft.com/office/drawing/2014/main" id="{0AF6E064-8914-FCD2-7B22-B9DD9D169EE1}"/>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6" name="Text Placeholder 3">
            <a:extLst>
              <a:ext uri="{FF2B5EF4-FFF2-40B4-BE49-F238E27FC236}">
                <a16:creationId xmlns:a16="http://schemas.microsoft.com/office/drawing/2014/main" id="{8F514186-64D2-D79F-5790-B5B2D99DECF3}"/>
              </a:ext>
            </a:extLst>
          </p:cNvPr>
          <p:cNvSpPr>
            <a:spLocks noGrp="1"/>
          </p:cNvSpPr>
          <p:nvPr>
            <p:ph type="body" sz="quarter" idx="16"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
        <p:nvSpPr>
          <p:cNvPr id="7" name="TextBox 6">
            <a:extLst>
              <a:ext uri="{FF2B5EF4-FFF2-40B4-BE49-F238E27FC236}">
                <a16:creationId xmlns:a16="http://schemas.microsoft.com/office/drawing/2014/main" id="{9DAE3151-C814-8D51-B7C9-E0368224CE31}"/>
              </a:ext>
            </a:extLst>
          </p:cNvPr>
          <p:cNvSpPr txBox="1"/>
          <p:nvPr/>
        </p:nvSpPr>
        <p:spPr>
          <a:xfrm>
            <a:off x="9815593" y="2376407"/>
            <a:ext cx="0" cy="0"/>
          </a:xfrm>
          <a:prstGeom prst="rect">
            <a:avLst/>
          </a:prstGeom>
        </p:spPr>
        <p:txBody>
          <a:bodyPr wrap="none" rtlCol="0">
            <a:normAutofit fontScale="25000" lnSpcReduction="20000"/>
          </a:bodyPr>
          <a:lstStyle/>
          <a:p>
            <a:pPr algn="l"/>
            <a:endParaRPr lang="en-US" sz="2400" dirty="0"/>
          </a:p>
        </p:txBody>
      </p:sp>
    </p:spTree>
    <p:extLst>
      <p:ext uri="{BB962C8B-B14F-4D97-AF65-F5344CB8AC3E}">
        <p14:creationId xmlns:p14="http://schemas.microsoft.com/office/powerpoint/2010/main" val="33005340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6276631" y="3895242"/>
            <a:ext cx="5613708" cy="1896092"/>
          </a:xfrm>
        </p:spPr>
        <p:txBody>
          <a:bodyPr/>
          <a:lstStyle>
            <a:lvl1pPr marL="0" indent="0">
              <a:buNone/>
              <a:defRPr sz="1200" i="1"/>
            </a:lvl1pPr>
          </a:lstStyle>
          <a:p>
            <a:pPr lvl="0"/>
            <a:r>
              <a:rPr lang="en-US" dirty="0"/>
              <a:t>Insert Object</a:t>
            </a:r>
          </a:p>
        </p:txBody>
      </p:sp>
      <p:sp>
        <p:nvSpPr>
          <p:cNvPr id="13" name="Text Placeholder 13"/>
          <p:cNvSpPr>
            <a:spLocks noGrp="1"/>
          </p:cNvSpPr>
          <p:nvPr>
            <p:ph type="body" sz="quarter" idx="13"/>
          </p:nvPr>
        </p:nvSpPr>
        <p:spPr>
          <a:xfrm>
            <a:off x="376387" y="1670642"/>
            <a:ext cx="5613707" cy="1919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p:cNvSpPr>
            <a:spLocks noGrp="1"/>
          </p:cNvSpPr>
          <p:nvPr>
            <p:ph sz="half" idx="14" hasCustomPrompt="1"/>
          </p:nvPr>
        </p:nvSpPr>
        <p:spPr>
          <a:xfrm>
            <a:off x="6276631" y="1692722"/>
            <a:ext cx="5613708" cy="1896092"/>
          </a:xfrm>
        </p:spPr>
        <p:txBody>
          <a:bodyPr/>
          <a:lstStyle>
            <a:lvl1pPr marL="0" indent="0">
              <a:buNone/>
              <a:defRPr sz="1200" i="1"/>
            </a:lvl1pPr>
          </a:lstStyle>
          <a:p>
            <a:pPr lvl="0"/>
            <a:r>
              <a:rPr lang="en-US" dirty="0"/>
              <a:t>Insert Object</a:t>
            </a:r>
          </a:p>
        </p:txBody>
      </p:sp>
      <p:sp>
        <p:nvSpPr>
          <p:cNvPr id="16" name="Content Placeholder 3"/>
          <p:cNvSpPr>
            <a:spLocks noGrp="1"/>
          </p:cNvSpPr>
          <p:nvPr>
            <p:ph sz="half" idx="15" hasCustomPrompt="1"/>
          </p:nvPr>
        </p:nvSpPr>
        <p:spPr>
          <a:xfrm>
            <a:off x="376387" y="3895242"/>
            <a:ext cx="5613707" cy="1896092"/>
          </a:xfrm>
        </p:spPr>
        <p:txBody>
          <a:bodyPr/>
          <a:lstStyle>
            <a:lvl1pPr marL="0" indent="0">
              <a:buNone/>
              <a:defRPr sz="1200" i="1"/>
            </a:lvl1pPr>
          </a:lstStyle>
          <a:p>
            <a:pPr lvl="0"/>
            <a:r>
              <a:rPr lang="en-US" dirty="0"/>
              <a:t>Insert Object</a:t>
            </a:r>
          </a:p>
        </p:txBody>
      </p:sp>
      <p:sp>
        <p:nvSpPr>
          <p:cNvPr id="2" name="Slide Number Placeholder 1"/>
          <p:cNvSpPr>
            <a:spLocks noGrp="1"/>
          </p:cNvSpPr>
          <p:nvPr>
            <p:ph type="sldNum" sz="quarter" idx="16"/>
          </p:nvPr>
        </p:nvSpPr>
        <p:spPr/>
        <p:txBody>
          <a:bodyPr/>
          <a:lstStyle/>
          <a:p>
            <a:fld id="{CA4F62B7-A929-4407-92A3-BBB6C28717A2}" type="slidenum">
              <a:rPr lang="en-US" smtClean="0"/>
              <a:t>‹#›</a:t>
            </a:fld>
            <a:endParaRPr lang="en-US"/>
          </a:p>
        </p:txBody>
      </p:sp>
      <p:sp>
        <p:nvSpPr>
          <p:cNvPr id="5" name="Title 1">
            <a:extLst>
              <a:ext uri="{FF2B5EF4-FFF2-40B4-BE49-F238E27FC236}">
                <a16:creationId xmlns:a16="http://schemas.microsoft.com/office/drawing/2014/main" id="{DCB2AA21-5DC4-EF2E-F110-447171121BAE}"/>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6" name="Text Placeholder 3">
            <a:extLst>
              <a:ext uri="{FF2B5EF4-FFF2-40B4-BE49-F238E27FC236}">
                <a16:creationId xmlns:a16="http://schemas.microsoft.com/office/drawing/2014/main" id="{E3B2B563-ED51-2E79-84DE-879842AE1C8B}"/>
              </a:ext>
            </a:extLst>
          </p:cNvPr>
          <p:cNvSpPr>
            <a:spLocks noGrp="1"/>
          </p:cNvSpPr>
          <p:nvPr>
            <p:ph type="body" sz="quarter" idx="17"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31821022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376389" y="1670641"/>
            <a:ext cx="4026031" cy="4136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able Placeholder 8"/>
          <p:cNvSpPr>
            <a:spLocks noGrp="1"/>
          </p:cNvSpPr>
          <p:nvPr>
            <p:ph type="tbl" sz="quarter" idx="14" hasCustomPrompt="1"/>
          </p:nvPr>
        </p:nvSpPr>
        <p:spPr>
          <a:xfrm>
            <a:off x="4590955" y="1670641"/>
            <a:ext cx="7330380" cy="4136057"/>
          </a:xfrm>
        </p:spPr>
        <p:txBody>
          <a:bodyPr>
            <a:normAutofit/>
          </a:bodyPr>
          <a:lstStyle>
            <a:lvl1pPr marL="0" indent="0">
              <a:buNone/>
              <a:defRPr sz="1200" i="1"/>
            </a:lvl1pPr>
          </a:lstStyle>
          <a:p>
            <a:pPr lvl="0"/>
            <a:r>
              <a:rPr lang="en-US" dirty="0"/>
              <a:t>Insert Object</a:t>
            </a:r>
          </a:p>
        </p:txBody>
      </p:sp>
      <p:sp>
        <p:nvSpPr>
          <p:cNvPr id="10" name="Slide Number Placeholder 9"/>
          <p:cNvSpPr>
            <a:spLocks noGrp="1"/>
          </p:cNvSpPr>
          <p:nvPr>
            <p:ph type="sldNum" sz="quarter" idx="15"/>
          </p:nvPr>
        </p:nvSpPr>
        <p:spPr/>
        <p:txBody>
          <a:bodyPr/>
          <a:lstStyle/>
          <a:p>
            <a:fld id="{CA4F62B7-A929-4407-92A3-BBB6C28717A2}" type="slidenum">
              <a:rPr lang="en-US" smtClean="0"/>
              <a:t>‹#›</a:t>
            </a:fld>
            <a:endParaRPr lang="en-US"/>
          </a:p>
        </p:txBody>
      </p:sp>
      <p:sp>
        <p:nvSpPr>
          <p:cNvPr id="5" name="Title 1">
            <a:extLst>
              <a:ext uri="{FF2B5EF4-FFF2-40B4-BE49-F238E27FC236}">
                <a16:creationId xmlns:a16="http://schemas.microsoft.com/office/drawing/2014/main" id="{4A304CB7-3AA2-3202-B580-2B5C69FB9F8D}"/>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6" name="Text Placeholder 3">
            <a:extLst>
              <a:ext uri="{FF2B5EF4-FFF2-40B4-BE49-F238E27FC236}">
                <a16:creationId xmlns:a16="http://schemas.microsoft.com/office/drawing/2014/main" id="{957C2D4C-BD60-59E9-69C3-E21B44818806}"/>
              </a:ext>
            </a:extLst>
          </p:cNvPr>
          <p:cNvSpPr>
            <a:spLocks noGrp="1"/>
          </p:cNvSpPr>
          <p:nvPr>
            <p:ph type="body" sz="quarter" idx="16"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733824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B-Photos Editable">
    <p:spTree>
      <p:nvGrpSpPr>
        <p:cNvPr id="1" name=""/>
        <p:cNvGrpSpPr/>
        <p:nvPr/>
      </p:nvGrpSpPr>
      <p:grpSpPr>
        <a:xfrm>
          <a:off x="0" y="0"/>
          <a:ext cx="0" cy="0"/>
          <a:chOff x="0" y="0"/>
          <a:chExt cx="0" cy="0"/>
        </a:xfrm>
      </p:grpSpPr>
      <p:pic>
        <p:nvPicPr>
          <p:cNvPr id="7" name="Google Shape;69;p6">
            <a:extLst>
              <a:ext uri="{FF2B5EF4-FFF2-40B4-BE49-F238E27FC236}">
                <a16:creationId xmlns:a16="http://schemas.microsoft.com/office/drawing/2014/main" id="{12349D4D-6560-8FDF-89B8-A568D47A6F8F}"/>
              </a:ext>
            </a:extLst>
          </p:cNvPr>
          <p:cNvPicPr preferRelativeResize="0"/>
          <p:nvPr/>
        </p:nvPicPr>
        <p:blipFill rotWithShape="1">
          <a:blip r:embed="rId2">
            <a:alphaModFix/>
          </a:blip>
          <a:srcRect/>
          <a:stretch/>
        </p:blipFill>
        <p:spPr>
          <a:xfrm>
            <a:off x="-10331" y="0"/>
            <a:ext cx="12202332" cy="6858000"/>
          </a:xfrm>
          <a:prstGeom prst="rect">
            <a:avLst/>
          </a:prstGeom>
          <a:noFill/>
          <a:ln>
            <a:noFill/>
          </a:ln>
        </p:spPr>
      </p:pic>
      <p:pic>
        <p:nvPicPr>
          <p:cNvPr id="9" name="Google Shape;10;p1" descr="A picture containing dark&#10;&#10;Description automatically generated">
            <a:extLst>
              <a:ext uri="{FF2B5EF4-FFF2-40B4-BE49-F238E27FC236}">
                <a16:creationId xmlns:a16="http://schemas.microsoft.com/office/drawing/2014/main" id="{5E32C3B4-C217-431B-EB91-08E11791A6A2}"/>
              </a:ext>
            </a:extLst>
          </p:cNvPr>
          <p:cNvPicPr preferRelativeResize="0"/>
          <p:nvPr/>
        </p:nvPicPr>
        <p:blipFill rotWithShape="1">
          <a:blip r:embed="rId3">
            <a:alphaModFix/>
          </a:blip>
          <a:srcRect/>
          <a:stretch/>
        </p:blipFill>
        <p:spPr>
          <a:xfrm rot="10800000">
            <a:off x="-485614" y="5602055"/>
            <a:ext cx="13142563" cy="1762205"/>
          </a:xfrm>
          <a:prstGeom prst="rect">
            <a:avLst/>
          </a:prstGeom>
          <a:noFill/>
          <a:ln>
            <a:noFill/>
          </a:ln>
        </p:spPr>
      </p:pic>
      <p:pic>
        <p:nvPicPr>
          <p:cNvPr id="20" name="Google Shape;20;p2">
            <a:extLst>
              <a:ext uri="{FF2B5EF4-FFF2-40B4-BE49-F238E27FC236}">
                <a16:creationId xmlns:a16="http://schemas.microsoft.com/office/drawing/2014/main" id="{BF545E2E-7AE8-E079-68E5-B4BBF7184120}"/>
              </a:ext>
            </a:extLst>
          </p:cNvPr>
          <p:cNvPicPr preferRelativeResize="0"/>
          <p:nvPr/>
        </p:nvPicPr>
        <p:blipFill rotWithShape="1">
          <a:blip r:embed="rId4">
            <a:alphaModFix/>
          </a:blip>
          <a:srcRect/>
          <a:stretch/>
        </p:blipFill>
        <p:spPr>
          <a:xfrm>
            <a:off x="10151947" y="5508531"/>
            <a:ext cx="1628452" cy="908904"/>
          </a:xfrm>
          <a:prstGeom prst="rect">
            <a:avLst/>
          </a:prstGeom>
          <a:noFill/>
          <a:ln>
            <a:noFill/>
          </a:ln>
        </p:spPr>
      </p:pic>
      <p:sp>
        <p:nvSpPr>
          <p:cNvPr id="2" name="Title 1"/>
          <p:cNvSpPr>
            <a:spLocks noGrp="1"/>
          </p:cNvSpPr>
          <p:nvPr>
            <p:ph type="ctrTitle" hasCustomPrompt="1"/>
          </p:nvPr>
        </p:nvSpPr>
        <p:spPr>
          <a:xfrm>
            <a:off x="376386" y="3442191"/>
            <a:ext cx="11404012" cy="1254357"/>
          </a:xfrm>
          <a:prstGeom prst="rect">
            <a:avLst/>
          </a:prstGeom>
        </p:spPr>
        <p:txBody>
          <a:bodyPr anchor="b">
            <a:normAutofit/>
          </a:bodyPr>
          <a:lstStyle>
            <a:lvl1pPr algn="l">
              <a:defRPr sz="44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376387" y="4743310"/>
            <a:ext cx="9363960" cy="1166439"/>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6A1"/>
                </a:solidFill>
              </a:defRPr>
            </a:lvl1pPr>
          </a:lstStyle>
          <a:p>
            <a:fld id="{CA4F62B7-A929-4407-92A3-BBB6C28717A2}" type="slidenum">
              <a:rPr lang="en-US" smtClean="0"/>
              <a:t>‹#›</a:t>
            </a:fld>
            <a:endParaRPr lang="en-US"/>
          </a:p>
        </p:txBody>
      </p:sp>
      <p:sp>
        <p:nvSpPr>
          <p:cNvPr id="4" name="TextBox 3">
            <a:extLst>
              <a:ext uri="{FF2B5EF4-FFF2-40B4-BE49-F238E27FC236}">
                <a16:creationId xmlns:a16="http://schemas.microsoft.com/office/drawing/2014/main" id="{78C300B2-530C-FA4A-A0D1-243431B9E26B}"/>
              </a:ext>
            </a:extLst>
          </p:cNvPr>
          <p:cNvSpPr txBox="1"/>
          <p:nvPr/>
        </p:nvSpPr>
        <p:spPr>
          <a:xfrm>
            <a:off x="1085869" y="6205392"/>
            <a:ext cx="1110487" cy="318100"/>
          </a:xfrm>
          <a:prstGeom prst="rect">
            <a:avLst/>
          </a:prstGeom>
          <a:noFill/>
        </p:spPr>
        <p:txBody>
          <a:bodyPr wrap="square" rtlCol="0">
            <a:spAutoFit/>
          </a:bodyPr>
          <a:lstStyle/>
          <a:p>
            <a:r>
              <a:rPr lang="en-US" sz="1467" b="1" dirty="0" err="1">
                <a:solidFill>
                  <a:srgbClr val="0066A1"/>
                </a:solidFill>
                <a:latin typeface="Calibri" panose="020F0502020204030204" pitchFamily="34" charset="0"/>
                <a:cs typeface="Calibri" panose="020F0502020204030204" pitchFamily="34" charset="0"/>
              </a:rPr>
              <a:t>ieee.org</a:t>
            </a:r>
            <a:endParaRPr lang="en-US" sz="1467" b="1" dirty="0">
              <a:solidFill>
                <a:srgbClr val="0066A1"/>
              </a:solidFill>
              <a:latin typeface="Calibri" panose="020F0502020204030204" pitchFamily="34" charset="0"/>
              <a:cs typeface="Calibri" panose="020F0502020204030204" pitchFamily="34" charset="0"/>
            </a:endParaRPr>
          </a:p>
        </p:txBody>
      </p:sp>
      <p:sp>
        <p:nvSpPr>
          <p:cNvPr id="29" name="Google Shape;15;p1">
            <a:extLst>
              <a:ext uri="{FF2B5EF4-FFF2-40B4-BE49-F238E27FC236}">
                <a16:creationId xmlns:a16="http://schemas.microsoft.com/office/drawing/2014/main" id="{23A55204-4CFF-2B21-1096-E08BB4914972}"/>
              </a:ext>
            </a:extLst>
          </p:cNvPr>
          <p:cNvSpPr txBox="1"/>
          <p:nvPr/>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067" b="0" i="0" u="none" strike="noStrike" cap="none" dirty="0">
                <a:solidFill>
                  <a:srgbClr val="C7EAFB"/>
                </a:solidFill>
                <a:latin typeface="Calibri"/>
                <a:ea typeface="Calibri"/>
                <a:cs typeface="Calibri"/>
                <a:sym typeface="Calibri"/>
              </a:rPr>
              <a:t>The professional home for the engineering and technology community worldwide</a:t>
            </a:r>
            <a:endParaRPr sz="2400" dirty="0"/>
          </a:p>
        </p:txBody>
      </p:sp>
      <p:pic>
        <p:nvPicPr>
          <p:cNvPr id="5" name="Picture Placeholder 10" descr="A person wearing a hard hat and holding a tablet&#10;&#10;Description automatically generated">
            <a:extLst>
              <a:ext uri="{FF2B5EF4-FFF2-40B4-BE49-F238E27FC236}">
                <a16:creationId xmlns:a16="http://schemas.microsoft.com/office/drawing/2014/main" id="{F8B6E567-E265-BA32-5FE6-997DA7B54D2F}"/>
              </a:ext>
            </a:extLst>
          </p:cNvPr>
          <p:cNvPicPr>
            <a:picLocks noChangeAspect="1"/>
          </p:cNvPicPr>
          <p:nvPr/>
        </p:nvPicPr>
        <p:blipFill>
          <a:blip r:embed="rId5"/>
          <a:srcRect l="1852" r="1852"/>
          <a:stretch>
            <a:fillRect/>
          </a:stretch>
        </p:blipFill>
        <p:spPr>
          <a:xfrm>
            <a:off x="-735" y="675156"/>
            <a:ext cx="2438400" cy="2438400"/>
          </a:xfrm>
          <a:prstGeom prst="rect">
            <a:avLst/>
          </a:prstGeom>
        </p:spPr>
      </p:pic>
      <p:pic>
        <p:nvPicPr>
          <p:cNvPr id="6" name="Picture Placeholder 12" descr="A computer screen with numbers and lines&#10;&#10;Description automatically generated">
            <a:extLst>
              <a:ext uri="{FF2B5EF4-FFF2-40B4-BE49-F238E27FC236}">
                <a16:creationId xmlns:a16="http://schemas.microsoft.com/office/drawing/2014/main" id="{BF8A48EB-548B-6B15-B255-EDA31257C082}"/>
              </a:ext>
            </a:extLst>
          </p:cNvPr>
          <p:cNvPicPr>
            <a:picLocks noChangeAspect="1"/>
          </p:cNvPicPr>
          <p:nvPr/>
        </p:nvPicPr>
        <p:blipFill>
          <a:blip r:embed="rId6"/>
          <a:srcRect t="1691" b="1691"/>
          <a:stretch>
            <a:fillRect/>
          </a:stretch>
        </p:blipFill>
        <p:spPr>
          <a:xfrm>
            <a:off x="2416611" y="675157"/>
            <a:ext cx="2481980" cy="2441441"/>
          </a:xfrm>
          <a:prstGeom prst="rect">
            <a:avLst/>
          </a:prstGeom>
        </p:spPr>
      </p:pic>
      <p:pic>
        <p:nvPicPr>
          <p:cNvPr id="8" name="Picture Placeholder 14" descr="A person in a white coat working on a computer&#10;&#10;Description automatically generated">
            <a:extLst>
              <a:ext uri="{FF2B5EF4-FFF2-40B4-BE49-F238E27FC236}">
                <a16:creationId xmlns:a16="http://schemas.microsoft.com/office/drawing/2014/main" id="{3456E163-3B73-62B5-E197-B705A65E6B9B}"/>
              </a:ext>
            </a:extLst>
          </p:cNvPr>
          <p:cNvPicPr>
            <a:picLocks noChangeAspect="1"/>
          </p:cNvPicPr>
          <p:nvPr/>
        </p:nvPicPr>
        <p:blipFill>
          <a:blip r:embed="rId7"/>
          <a:srcRect t="1382" b="1382"/>
          <a:stretch>
            <a:fillRect/>
          </a:stretch>
        </p:blipFill>
        <p:spPr>
          <a:xfrm>
            <a:off x="4899021" y="675156"/>
            <a:ext cx="2423112" cy="2438400"/>
          </a:xfrm>
          <a:prstGeom prst="rect">
            <a:avLst/>
          </a:prstGeom>
        </p:spPr>
      </p:pic>
      <p:pic>
        <p:nvPicPr>
          <p:cNvPr id="11" name="Picture Placeholder 16" descr="A digital image of a person's head&#10;&#10;Description automatically generated">
            <a:extLst>
              <a:ext uri="{FF2B5EF4-FFF2-40B4-BE49-F238E27FC236}">
                <a16:creationId xmlns:a16="http://schemas.microsoft.com/office/drawing/2014/main" id="{DEBC849E-3CB4-997C-7F3B-00856FB01F86}"/>
              </a:ext>
            </a:extLst>
          </p:cNvPr>
          <p:cNvPicPr>
            <a:picLocks noChangeAspect="1"/>
          </p:cNvPicPr>
          <p:nvPr/>
        </p:nvPicPr>
        <p:blipFill>
          <a:blip r:embed="rId8"/>
          <a:srcRect t="1803" b="1803"/>
          <a:stretch>
            <a:fillRect/>
          </a:stretch>
        </p:blipFill>
        <p:spPr>
          <a:xfrm>
            <a:off x="7324799" y="675156"/>
            <a:ext cx="2450591" cy="2438400"/>
          </a:xfrm>
          <a:prstGeom prst="rect">
            <a:avLst/>
          </a:prstGeom>
        </p:spPr>
      </p:pic>
      <p:pic>
        <p:nvPicPr>
          <p:cNvPr id="12" name="Picture Placeholder 18" descr="A person using a video call&#10;&#10;Description automatically generated">
            <a:extLst>
              <a:ext uri="{FF2B5EF4-FFF2-40B4-BE49-F238E27FC236}">
                <a16:creationId xmlns:a16="http://schemas.microsoft.com/office/drawing/2014/main" id="{26296A47-36C6-C49E-262C-0FFF58FF53E9}"/>
              </a:ext>
            </a:extLst>
          </p:cNvPr>
          <p:cNvPicPr>
            <a:picLocks noChangeAspect="1"/>
          </p:cNvPicPr>
          <p:nvPr/>
        </p:nvPicPr>
        <p:blipFill>
          <a:blip r:embed="rId9"/>
          <a:srcRect l="4356" r="4356"/>
          <a:stretch>
            <a:fillRect/>
          </a:stretch>
        </p:blipFill>
        <p:spPr>
          <a:xfrm>
            <a:off x="9763201" y="675156"/>
            <a:ext cx="2448728" cy="2438400"/>
          </a:xfrm>
          <a:prstGeom prst="rect">
            <a:avLst/>
          </a:prstGeom>
        </p:spPr>
      </p:pic>
    </p:spTree>
    <p:extLst>
      <p:ext uri="{BB962C8B-B14F-4D97-AF65-F5344CB8AC3E}">
        <p14:creationId xmlns:p14="http://schemas.microsoft.com/office/powerpoint/2010/main" val="34028022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6274047" y="1660309"/>
            <a:ext cx="5647288" cy="4146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376387" y="4788817"/>
            <a:ext cx="5647288" cy="1017881"/>
          </a:xfrm>
        </p:spPr>
        <p:txBody>
          <a:bodyPr>
            <a:no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3" name="Picture Placeholder 2"/>
          <p:cNvSpPr>
            <a:spLocks noGrp="1"/>
          </p:cNvSpPr>
          <p:nvPr>
            <p:ph type="pic" sz="quarter" idx="15" hasCustomPrompt="1"/>
          </p:nvPr>
        </p:nvSpPr>
        <p:spPr>
          <a:xfrm>
            <a:off x="376387" y="1660310"/>
            <a:ext cx="5647288" cy="2963191"/>
          </a:xfrm>
        </p:spPr>
        <p:txBody>
          <a:bodyPr>
            <a:normAutofit/>
          </a:bodyPr>
          <a:lstStyle>
            <a:lvl1pPr marL="0" indent="0">
              <a:buNone/>
              <a:defRPr sz="1200" i="1" baseline="0"/>
            </a:lvl1pPr>
          </a:lstStyle>
          <a:p>
            <a:r>
              <a:rPr lang="en-US" dirty="0"/>
              <a:t>Insert Photo</a:t>
            </a:r>
          </a:p>
        </p:txBody>
      </p:sp>
      <p:sp>
        <p:nvSpPr>
          <p:cNvPr id="4" name="Slide Number Placeholder 3"/>
          <p:cNvSpPr>
            <a:spLocks noGrp="1"/>
          </p:cNvSpPr>
          <p:nvPr>
            <p:ph type="sldNum" sz="quarter" idx="16"/>
          </p:nvPr>
        </p:nvSpPr>
        <p:spPr/>
        <p:txBody>
          <a:bodyPr/>
          <a:lstStyle/>
          <a:p>
            <a:fld id="{CA4F62B7-A929-4407-92A3-BBB6C28717A2}" type="slidenum">
              <a:rPr lang="en-US" smtClean="0"/>
              <a:t>‹#›</a:t>
            </a:fld>
            <a:endParaRPr lang="en-US"/>
          </a:p>
        </p:txBody>
      </p:sp>
      <p:sp>
        <p:nvSpPr>
          <p:cNvPr id="6" name="Title 1">
            <a:extLst>
              <a:ext uri="{FF2B5EF4-FFF2-40B4-BE49-F238E27FC236}">
                <a16:creationId xmlns:a16="http://schemas.microsoft.com/office/drawing/2014/main" id="{EA2468D8-7183-0FC6-538D-BB28C6C2195F}"/>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7" name="Text Placeholder 3">
            <a:extLst>
              <a:ext uri="{FF2B5EF4-FFF2-40B4-BE49-F238E27FC236}">
                <a16:creationId xmlns:a16="http://schemas.microsoft.com/office/drawing/2014/main" id="{2D22E6AC-1D68-1A62-895E-D1CC0C4F3D22}"/>
              </a:ext>
            </a:extLst>
          </p:cNvPr>
          <p:cNvSpPr>
            <a:spLocks noGrp="1"/>
          </p:cNvSpPr>
          <p:nvPr>
            <p:ph type="body" sz="quarter" idx="17"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39806096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CA4F62B7-A929-4407-92A3-BBB6C28717A2}" type="slidenum">
              <a:rPr lang="en-US" smtClean="0"/>
              <a:t>‹#›</a:t>
            </a:fld>
            <a:endParaRPr lang="en-US"/>
          </a:p>
        </p:txBody>
      </p:sp>
      <p:sp>
        <p:nvSpPr>
          <p:cNvPr id="4" name="Title 1">
            <a:extLst>
              <a:ext uri="{FF2B5EF4-FFF2-40B4-BE49-F238E27FC236}">
                <a16:creationId xmlns:a16="http://schemas.microsoft.com/office/drawing/2014/main" id="{DCE4219F-8A77-4012-6E77-CCFCA36951F3}"/>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5" name="Text Placeholder 3">
            <a:extLst>
              <a:ext uri="{FF2B5EF4-FFF2-40B4-BE49-F238E27FC236}">
                <a16:creationId xmlns:a16="http://schemas.microsoft.com/office/drawing/2014/main" id="{EE34E679-CD0B-16C4-E8EE-14DDEBE54E03}"/>
              </a:ext>
            </a:extLst>
          </p:cNvPr>
          <p:cNvSpPr>
            <a:spLocks noGrp="1"/>
          </p:cNvSpPr>
          <p:nvPr>
            <p:ph type="body" sz="quarter" idx="16"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36472082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ext, Bullets">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376386" y="2837467"/>
            <a:ext cx="11544948" cy="2139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376386" y="1671796"/>
            <a:ext cx="11544948" cy="1011843"/>
          </a:xfrm>
        </p:spPr>
        <p:txBody>
          <a:bodyPr>
            <a:norm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ea</a:t>
            </a:r>
            <a:r>
              <a:rPr lang="en-US" dirty="0"/>
              <a:t> </a:t>
            </a:r>
            <a:r>
              <a:rPr lang="en-US" dirty="0" err="1"/>
              <a:t>consequat</a:t>
            </a:r>
            <a:r>
              <a:rPr lang="en-US" dirty="0"/>
              <a:t>.</a:t>
            </a:r>
          </a:p>
        </p:txBody>
      </p:sp>
      <p:sp>
        <p:nvSpPr>
          <p:cNvPr id="14" name="Text Placeholder 13"/>
          <p:cNvSpPr>
            <a:spLocks noGrp="1"/>
          </p:cNvSpPr>
          <p:nvPr>
            <p:ph type="body" sz="quarter" idx="15" hasCustomPrompt="1"/>
          </p:nvPr>
        </p:nvSpPr>
        <p:spPr>
          <a:xfrm>
            <a:off x="376386" y="5080673"/>
            <a:ext cx="11544948" cy="726025"/>
          </a:xfrm>
        </p:spPr>
        <p:txBody>
          <a:bodyPr>
            <a:normAutofit/>
          </a:bodyPr>
          <a:lstStyle>
            <a:lvl1pPr marL="0" indent="0">
              <a:buNone/>
              <a:defRPr sz="2000" b="1" i="1">
                <a:solidFill>
                  <a:srgbClr val="0066A1"/>
                </a:solidFill>
              </a:defRPr>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 name="Slide Number Placeholder 1"/>
          <p:cNvSpPr>
            <a:spLocks noGrp="1"/>
          </p:cNvSpPr>
          <p:nvPr>
            <p:ph type="sldNum" sz="quarter" idx="16"/>
          </p:nvPr>
        </p:nvSpPr>
        <p:spPr/>
        <p:txBody>
          <a:bodyPr/>
          <a:lstStyle/>
          <a:p>
            <a:fld id="{CA4F62B7-A929-4407-92A3-BBB6C28717A2}" type="slidenum">
              <a:rPr lang="en-US" smtClean="0"/>
              <a:t>‹#›</a:t>
            </a:fld>
            <a:endParaRPr lang="en-US"/>
          </a:p>
        </p:txBody>
      </p:sp>
      <p:sp>
        <p:nvSpPr>
          <p:cNvPr id="5" name="Title 1">
            <a:extLst>
              <a:ext uri="{FF2B5EF4-FFF2-40B4-BE49-F238E27FC236}">
                <a16:creationId xmlns:a16="http://schemas.microsoft.com/office/drawing/2014/main" id="{3603909E-FD8C-20E1-141E-744AE8D3FAB4}"/>
              </a:ext>
            </a:extLst>
          </p:cNvPr>
          <p:cNvSpPr>
            <a:spLocks noGrp="1"/>
          </p:cNvSpPr>
          <p:nvPr>
            <p:ph type="title" hasCustomPrompt="1"/>
          </p:nvPr>
        </p:nvSpPr>
        <p:spPr>
          <a:xfrm>
            <a:off x="376385" y="327534"/>
            <a:ext cx="11544949" cy="567559"/>
          </a:xfrm>
          <a:prstGeom prst="rect">
            <a:avLst/>
          </a:prstGeom>
        </p:spPr>
        <p:txBody>
          <a:bodyPr/>
          <a:lstStyle/>
          <a:p>
            <a:r>
              <a:rPr lang="en-US" noProof="0"/>
              <a:t>Topic</a:t>
            </a:r>
          </a:p>
        </p:txBody>
      </p:sp>
      <p:sp>
        <p:nvSpPr>
          <p:cNvPr id="6" name="Text Placeholder 3">
            <a:extLst>
              <a:ext uri="{FF2B5EF4-FFF2-40B4-BE49-F238E27FC236}">
                <a16:creationId xmlns:a16="http://schemas.microsoft.com/office/drawing/2014/main" id="{C8408872-713C-D7D4-6C0F-6707249D20ED}"/>
              </a:ext>
            </a:extLst>
          </p:cNvPr>
          <p:cNvSpPr>
            <a:spLocks noGrp="1"/>
          </p:cNvSpPr>
          <p:nvPr>
            <p:ph type="body" sz="quarter" idx="17"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noProof="0"/>
              <a:t>Subhead</a:t>
            </a:r>
          </a:p>
        </p:txBody>
      </p:sp>
    </p:spTree>
    <p:extLst>
      <p:ext uri="{BB962C8B-B14F-4D97-AF65-F5344CB8AC3E}">
        <p14:creationId xmlns:p14="http://schemas.microsoft.com/office/powerpoint/2010/main" val="31851265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ext, Bullets, Content">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376387" y="4185247"/>
            <a:ext cx="5719613" cy="16117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376386" y="1660310"/>
            <a:ext cx="11544948" cy="2338253"/>
          </a:xfrm>
        </p:spPr>
        <p:txBody>
          <a:bodyPr numCol="2" spcCol="274320">
            <a:norm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endParaRPr lang="en-US" dirty="0"/>
          </a:p>
          <a:p>
            <a:pPr lvl="0"/>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a:t>
            </a:r>
          </a:p>
        </p:txBody>
      </p:sp>
      <p:sp>
        <p:nvSpPr>
          <p:cNvPr id="3" name="Picture Placeholder 2"/>
          <p:cNvSpPr>
            <a:spLocks noGrp="1"/>
          </p:cNvSpPr>
          <p:nvPr>
            <p:ph type="pic" sz="quarter" idx="15" hasCustomPrompt="1"/>
          </p:nvPr>
        </p:nvSpPr>
        <p:spPr>
          <a:xfrm>
            <a:off x="6297293" y="4185246"/>
            <a:ext cx="5624040" cy="1611772"/>
          </a:xfrm>
        </p:spPr>
        <p:txBody>
          <a:bodyPr>
            <a:normAutofit/>
          </a:bodyPr>
          <a:lstStyle>
            <a:lvl1pPr marL="0" indent="0">
              <a:buNone/>
              <a:defRPr sz="1200" i="1" baseline="0"/>
            </a:lvl1pPr>
          </a:lstStyle>
          <a:p>
            <a:r>
              <a:rPr lang="en-US" dirty="0"/>
              <a:t>Insert Photo</a:t>
            </a:r>
          </a:p>
        </p:txBody>
      </p:sp>
      <p:sp>
        <p:nvSpPr>
          <p:cNvPr id="2" name="Slide Number Placeholder 1"/>
          <p:cNvSpPr>
            <a:spLocks noGrp="1"/>
          </p:cNvSpPr>
          <p:nvPr>
            <p:ph type="sldNum" sz="quarter" idx="16"/>
          </p:nvPr>
        </p:nvSpPr>
        <p:spPr/>
        <p:txBody>
          <a:bodyPr/>
          <a:lstStyle/>
          <a:p>
            <a:fld id="{CA4F62B7-A929-4407-92A3-BBB6C28717A2}" type="slidenum">
              <a:rPr lang="en-US" smtClean="0"/>
              <a:t>‹#›</a:t>
            </a:fld>
            <a:endParaRPr lang="en-US"/>
          </a:p>
        </p:txBody>
      </p:sp>
      <p:sp>
        <p:nvSpPr>
          <p:cNvPr id="6" name="Title 1">
            <a:extLst>
              <a:ext uri="{FF2B5EF4-FFF2-40B4-BE49-F238E27FC236}">
                <a16:creationId xmlns:a16="http://schemas.microsoft.com/office/drawing/2014/main" id="{22101C7A-858B-1E2B-83E0-2582C721453B}"/>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7" name="Text Placeholder 3">
            <a:extLst>
              <a:ext uri="{FF2B5EF4-FFF2-40B4-BE49-F238E27FC236}">
                <a16:creationId xmlns:a16="http://schemas.microsoft.com/office/drawing/2014/main" id="{13388630-5250-47EC-8C4D-75D355887114}"/>
              </a:ext>
            </a:extLst>
          </p:cNvPr>
          <p:cNvSpPr>
            <a:spLocks noGrp="1"/>
          </p:cNvSpPr>
          <p:nvPr>
            <p:ph type="body" sz="quarter" idx="17"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0677648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ullets and Image">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376387" y="1670642"/>
            <a:ext cx="6627829" cy="2887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376387" y="4713402"/>
            <a:ext cx="6627829" cy="1093297"/>
          </a:xfrm>
        </p:spPr>
        <p:txBody>
          <a:bodyPr>
            <a:normAutofit/>
          </a:bodyPr>
          <a:lstStyle>
            <a:lvl1pPr marL="0" indent="0">
              <a:buNone/>
              <a:defRPr sz="2000" b="1">
                <a:solidFill>
                  <a:srgbClr val="0066A1"/>
                </a:solidFill>
              </a:defRPr>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3" name="Picture Placeholder 2"/>
          <p:cNvSpPr>
            <a:spLocks noGrp="1"/>
          </p:cNvSpPr>
          <p:nvPr>
            <p:ph type="pic" sz="quarter" idx="15" hasCustomPrompt="1"/>
          </p:nvPr>
        </p:nvSpPr>
        <p:spPr>
          <a:xfrm>
            <a:off x="7155044" y="1670643"/>
            <a:ext cx="4766291" cy="4136056"/>
          </a:xfrm>
        </p:spPr>
        <p:txBody>
          <a:bodyPr>
            <a:normAutofit/>
          </a:bodyPr>
          <a:lstStyle>
            <a:lvl1pPr marL="0" indent="0">
              <a:buNone/>
              <a:defRPr sz="1200" i="1" baseline="0"/>
            </a:lvl1pPr>
          </a:lstStyle>
          <a:p>
            <a:r>
              <a:rPr lang="en-US" dirty="0"/>
              <a:t>Insert Photo</a:t>
            </a:r>
          </a:p>
        </p:txBody>
      </p:sp>
      <p:sp>
        <p:nvSpPr>
          <p:cNvPr id="2" name="Slide Number Placeholder 1"/>
          <p:cNvSpPr>
            <a:spLocks noGrp="1"/>
          </p:cNvSpPr>
          <p:nvPr>
            <p:ph type="sldNum" sz="quarter" idx="16"/>
          </p:nvPr>
        </p:nvSpPr>
        <p:spPr/>
        <p:txBody>
          <a:bodyPr/>
          <a:lstStyle/>
          <a:p>
            <a:fld id="{CA4F62B7-A929-4407-92A3-BBB6C28717A2}" type="slidenum">
              <a:rPr lang="en-US" smtClean="0"/>
              <a:t>‹#›</a:t>
            </a:fld>
            <a:endParaRPr lang="en-US"/>
          </a:p>
        </p:txBody>
      </p:sp>
      <p:sp>
        <p:nvSpPr>
          <p:cNvPr id="6" name="Title 1">
            <a:extLst>
              <a:ext uri="{FF2B5EF4-FFF2-40B4-BE49-F238E27FC236}">
                <a16:creationId xmlns:a16="http://schemas.microsoft.com/office/drawing/2014/main" id="{5B1788BA-926E-34CC-7A52-44AE3BA957D1}"/>
              </a:ext>
            </a:extLst>
          </p:cNvPr>
          <p:cNvSpPr>
            <a:spLocks noGrp="1"/>
          </p:cNvSpPr>
          <p:nvPr>
            <p:ph type="title" hasCustomPrompt="1"/>
          </p:nvPr>
        </p:nvSpPr>
        <p:spPr>
          <a:xfrm>
            <a:off x="376385" y="327534"/>
            <a:ext cx="11544949" cy="567559"/>
          </a:xfrm>
          <a:prstGeom prst="rect">
            <a:avLst/>
          </a:prstGeom>
        </p:spPr>
        <p:txBody>
          <a:bodyPr/>
          <a:lstStyle/>
          <a:p>
            <a:r>
              <a:rPr lang="en-US" dirty="0"/>
              <a:t>Topic</a:t>
            </a:r>
          </a:p>
        </p:txBody>
      </p:sp>
      <p:sp>
        <p:nvSpPr>
          <p:cNvPr id="7" name="Text Placeholder 3">
            <a:extLst>
              <a:ext uri="{FF2B5EF4-FFF2-40B4-BE49-F238E27FC236}">
                <a16:creationId xmlns:a16="http://schemas.microsoft.com/office/drawing/2014/main" id="{8D91E58F-B24D-1552-AAE8-A8CA5C5411D0}"/>
              </a:ext>
            </a:extLst>
          </p:cNvPr>
          <p:cNvSpPr>
            <a:spLocks noGrp="1"/>
          </p:cNvSpPr>
          <p:nvPr>
            <p:ph type="body" sz="quarter" idx="17" hasCustomPrompt="1"/>
          </p:nvPr>
        </p:nvSpPr>
        <p:spPr>
          <a:xfrm>
            <a:off x="376384" y="947716"/>
            <a:ext cx="11544951" cy="439736"/>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624703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1D963-4D29-C9BC-E5FB-6EF7C4BAD5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E88350-4389-AEE7-DCE7-A765F76B62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964663-68D8-1630-301D-30C96344D03A}"/>
              </a:ext>
            </a:extLst>
          </p:cNvPr>
          <p:cNvSpPr>
            <a:spLocks noGrp="1"/>
          </p:cNvSpPr>
          <p:nvPr>
            <p:ph type="dt" sz="half" idx="10"/>
          </p:nvPr>
        </p:nvSpPr>
        <p:spPr/>
        <p:txBody>
          <a:bodyPr/>
          <a:lstStyle/>
          <a:p>
            <a:fld id="{239293C4-5E12-4462-886A-725B24780360}" type="datetimeFigureOut">
              <a:rPr lang="en-US" smtClean="0"/>
              <a:t>9/22/2023</a:t>
            </a:fld>
            <a:endParaRPr lang="en-US"/>
          </a:p>
        </p:txBody>
      </p:sp>
      <p:sp>
        <p:nvSpPr>
          <p:cNvPr id="5" name="Footer Placeholder 4">
            <a:extLst>
              <a:ext uri="{FF2B5EF4-FFF2-40B4-BE49-F238E27FC236}">
                <a16:creationId xmlns:a16="http://schemas.microsoft.com/office/drawing/2014/main" id="{612A8E7C-15AA-93A7-1B32-A00E65BC4A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861D74-0E69-3C5D-3D9F-14B0EF4679C0}"/>
              </a:ext>
            </a:extLst>
          </p:cNvPr>
          <p:cNvSpPr>
            <a:spLocks noGrp="1"/>
          </p:cNvSpPr>
          <p:nvPr>
            <p:ph type="sldNum" sz="quarter" idx="12"/>
          </p:nvPr>
        </p:nvSpPr>
        <p:spPr/>
        <p:txBody>
          <a:bodyPr/>
          <a:lstStyle/>
          <a:p>
            <a:fld id="{CA4F62B7-A929-4407-92A3-BBB6C28717A2}" type="slidenum">
              <a:rPr lang="en-US" smtClean="0"/>
              <a:t>‹#›</a:t>
            </a:fld>
            <a:endParaRPr lang="en-US"/>
          </a:p>
        </p:txBody>
      </p:sp>
    </p:spTree>
    <p:extLst>
      <p:ext uri="{BB962C8B-B14F-4D97-AF65-F5344CB8AC3E}">
        <p14:creationId xmlns:p14="http://schemas.microsoft.com/office/powerpoint/2010/main" val="42557973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334"/>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134"/>
            </a:lvl1pPr>
            <a:lvl2pPr marL="406451" indent="0" algn="ctr">
              <a:buNone/>
              <a:defRPr sz="1778"/>
            </a:lvl2pPr>
            <a:lvl3pPr marL="812902" indent="0" algn="ctr">
              <a:buNone/>
              <a:defRPr sz="1600"/>
            </a:lvl3pPr>
            <a:lvl4pPr marL="1219352" indent="0" algn="ctr">
              <a:buNone/>
              <a:defRPr sz="1422"/>
            </a:lvl4pPr>
            <a:lvl5pPr marL="1625803" indent="0" algn="ctr">
              <a:buNone/>
              <a:defRPr sz="1422"/>
            </a:lvl5pPr>
            <a:lvl6pPr marL="2032254" indent="0" algn="ctr">
              <a:buNone/>
              <a:defRPr sz="1422"/>
            </a:lvl6pPr>
            <a:lvl7pPr marL="2438705" indent="0" algn="ctr">
              <a:buNone/>
              <a:defRPr sz="1422"/>
            </a:lvl7pPr>
            <a:lvl8pPr marL="2845156" indent="0" algn="ctr">
              <a:buNone/>
              <a:defRPr sz="1422"/>
            </a:lvl8pPr>
            <a:lvl9pPr marL="3251606" indent="0" algn="ctr">
              <a:buNone/>
              <a:defRPr sz="1422"/>
            </a:lvl9pPr>
          </a:lstStyle>
          <a:p>
            <a:r>
              <a:rPr lang="en-US"/>
              <a:t>Click to edit Master subtitle style</a:t>
            </a:r>
          </a:p>
        </p:txBody>
      </p:sp>
      <p:sp>
        <p:nvSpPr>
          <p:cNvPr id="4" name="Date Placeholder 3"/>
          <p:cNvSpPr>
            <a:spLocks noGrp="1"/>
          </p:cNvSpPr>
          <p:nvPr>
            <p:ph type="dt" sz="half" idx="10"/>
          </p:nvPr>
        </p:nvSpPr>
        <p:spPr/>
        <p:txBody>
          <a:bodyPr/>
          <a:lstStyle/>
          <a:p>
            <a:fld id="{DC6CF144-F120-4C60-8441-A09D4AADAD20}" type="datetimeFigureOut">
              <a:rPr lang="en-US" smtClean="0"/>
              <a:t>9/22/2023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E3AEFB-F365-465A-B921-072B0E847303}" type="slidenum">
              <a:rPr lang="en-US" smtClean="0"/>
              <a:t>‹#›</a:t>
            </a:fld>
            <a:endParaRPr lang="en-US"/>
          </a:p>
        </p:txBody>
      </p:sp>
    </p:spTree>
    <p:extLst>
      <p:ext uri="{BB962C8B-B14F-4D97-AF65-F5344CB8AC3E}">
        <p14:creationId xmlns:p14="http://schemas.microsoft.com/office/powerpoint/2010/main" val="315213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ivider Slide 2C-No Photos">
    <p:spTree>
      <p:nvGrpSpPr>
        <p:cNvPr id="1" name=""/>
        <p:cNvGrpSpPr/>
        <p:nvPr/>
      </p:nvGrpSpPr>
      <p:grpSpPr>
        <a:xfrm>
          <a:off x="0" y="0"/>
          <a:ext cx="0" cy="0"/>
          <a:chOff x="0" y="0"/>
          <a:chExt cx="0" cy="0"/>
        </a:xfrm>
      </p:grpSpPr>
      <p:pic>
        <p:nvPicPr>
          <p:cNvPr id="4" name="Google Shape;69;p6">
            <a:extLst>
              <a:ext uri="{FF2B5EF4-FFF2-40B4-BE49-F238E27FC236}">
                <a16:creationId xmlns:a16="http://schemas.microsoft.com/office/drawing/2014/main" id="{4C099029-5DB5-449F-2E08-C5EAE22103F8}"/>
              </a:ext>
            </a:extLst>
          </p:cNvPr>
          <p:cNvPicPr preferRelativeResize="0"/>
          <p:nvPr/>
        </p:nvPicPr>
        <p:blipFill rotWithShape="1">
          <a:blip r:embed="rId2">
            <a:alphaModFix/>
          </a:blip>
          <a:srcRect/>
          <a:stretch/>
        </p:blipFill>
        <p:spPr>
          <a:xfrm>
            <a:off x="-10331" y="0"/>
            <a:ext cx="12202332" cy="6858000"/>
          </a:xfrm>
          <a:prstGeom prst="rect">
            <a:avLst/>
          </a:prstGeom>
          <a:noFill/>
          <a:ln>
            <a:noFill/>
          </a:ln>
        </p:spPr>
      </p:pic>
      <p:sp>
        <p:nvSpPr>
          <p:cNvPr id="2" name="Title 1"/>
          <p:cNvSpPr>
            <a:spLocks noGrp="1"/>
          </p:cNvSpPr>
          <p:nvPr>
            <p:ph type="title" hasCustomPrompt="1"/>
          </p:nvPr>
        </p:nvSpPr>
        <p:spPr>
          <a:xfrm>
            <a:off x="376386" y="2670629"/>
            <a:ext cx="11404012" cy="1419961"/>
          </a:xfrm>
          <a:prstGeom prst="rect">
            <a:avLst/>
          </a:prstGeom>
        </p:spPr>
        <p:txBody>
          <a:bodyPr anchor="b">
            <a:normAutofit/>
          </a:bodyPr>
          <a:lstStyle>
            <a:lvl1pPr>
              <a:defRPr sz="4400" i="0"/>
            </a:lvl1pPr>
          </a:lstStyle>
          <a:p>
            <a:r>
              <a:rPr lang="en-US" dirty="0"/>
              <a:t>Divider Title</a:t>
            </a:r>
          </a:p>
        </p:txBody>
      </p:sp>
      <p:sp>
        <p:nvSpPr>
          <p:cNvPr id="3" name="Text Placeholder 2"/>
          <p:cNvSpPr>
            <a:spLocks noGrp="1"/>
          </p:cNvSpPr>
          <p:nvPr>
            <p:ph type="body" idx="1" hasCustomPrompt="1"/>
          </p:nvPr>
        </p:nvSpPr>
        <p:spPr>
          <a:xfrm>
            <a:off x="376387" y="4117577"/>
            <a:ext cx="11404011" cy="1087159"/>
          </a:xfrm>
        </p:spPr>
        <p:txBody>
          <a:bodyPr>
            <a:normAutofit/>
          </a:bodyPr>
          <a:lstStyle>
            <a:lvl1pPr marL="0" indent="0">
              <a:buNone/>
              <a:defRPr sz="2800" b="1" i="1">
                <a:solidFill>
                  <a:schemeClr val="tx1">
                    <a:lumMod val="50000"/>
                    <a:lumOff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Subhead</a:t>
            </a:r>
          </a:p>
        </p:txBody>
      </p:sp>
      <p:sp>
        <p:nvSpPr>
          <p:cNvPr id="14" name="Slide Number Placeholder 13"/>
          <p:cNvSpPr>
            <a:spLocks noGrp="1"/>
          </p:cNvSpPr>
          <p:nvPr>
            <p:ph type="sldNum" sz="quarter" idx="10"/>
          </p:nvPr>
        </p:nvSpPr>
        <p:spPr/>
        <p:txBody>
          <a:bodyPr/>
          <a:lstStyle>
            <a:lvl1pPr>
              <a:defRPr>
                <a:solidFill>
                  <a:srgbClr val="0066A1"/>
                </a:solidFill>
              </a:defRPr>
            </a:lvl1pPr>
          </a:lstStyle>
          <a:p>
            <a:fld id="{CA4F62B7-A929-4407-92A3-BBB6C28717A2}" type="slidenum">
              <a:rPr lang="en-US" smtClean="0"/>
              <a:t>‹#›</a:t>
            </a:fld>
            <a:endParaRPr lang="en-US"/>
          </a:p>
        </p:txBody>
      </p:sp>
      <p:sp>
        <p:nvSpPr>
          <p:cNvPr id="22" name="Slide Number Placeholder 9">
            <a:extLst>
              <a:ext uri="{FF2B5EF4-FFF2-40B4-BE49-F238E27FC236}">
                <a16:creationId xmlns:a16="http://schemas.microsoft.com/office/drawing/2014/main" id="{F9E66C42-1E52-A34C-D506-0633C79B9FF0}"/>
              </a:ext>
            </a:extLst>
          </p:cNvPr>
          <p:cNvSpPr txBox="1">
            <a:spLocks/>
          </p:cNvSpPr>
          <p:nvPr/>
        </p:nvSpPr>
        <p:spPr>
          <a:xfrm>
            <a:off x="376387" y="6205392"/>
            <a:ext cx="648879" cy="365125"/>
          </a:xfrm>
          <a:prstGeom prst="rect">
            <a:avLst/>
          </a:prstGeom>
        </p:spPr>
        <p:txBody>
          <a:bodyPr vert="horz" lIns="121920" tIns="60960" rIns="121920" bIns="60960" rtlCol="0" anchor="ctr"/>
          <a:lstStyle>
            <a:defPPr>
              <a:defRPr lang="en-US"/>
            </a:defPPr>
            <a:lvl1pPr marL="0" algn="l" defTabSz="914400" rtl="0" eaLnBrk="1" latinLnBrk="0" hangingPunct="1">
              <a:defRPr sz="900" kern="1200">
                <a:solidFill>
                  <a:srgbClr val="0066A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D97BEB-BAEF-0344-9D5C-EC73E478698A}" type="slidenum">
              <a:rPr lang="en-US" sz="1200" smtClean="0"/>
              <a:pPr/>
              <a:t>‹#›</a:t>
            </a:fld>
            <a:endParaRPr lang="en-US" sz="1200"/>
          </a:p>
        </p:txBody>
      </p:sp>
      <p:sp>
        <p:nvSpPr>
          <p:cNvPr id="23" name="TextBox 22">
            <a:extLst>
              <a:ext uri="{FF2B5EF4-FFF2-40B4-BE49-F238E27FC236}">
                <a16:creationId xmlns:a16="http://schemas.microsoft.com/office/drawing/2014/main" id="{73465405-F2FF-1D53-4029-9C229D095E7D}"/>
              </a:ext>
            </a:extLst>
          </p:cNvPr>
          <p:cNvSpPr txBox="1"/>
          <p:nvPr/>
        </p:nvSpPr>
        <p:spPr>
          <a:xfrm>
            <a:off x="1085869" y="6205392"/>
            <a:ext cx="1110487" cy="318100"/>
          </a:xfrm>
          <a:prstGeom prst="rect">
            <a:avLst/>
          </a:prstGeom>
          <a:noFill/>
        </p:spPr>
        <p:txBody>
          <a:bodyPr wrap="square" rtlCol="0">
            <a:spAutoFit/>
          </a:bodyPr>
          <a:lstStyle/>
          <a:p>
            <a:r>
              <a:rPr lang="en-US" sz="1467" b="1" dirty="0" err="1">
                <a:solidFill>
                  <a:srgbClr val="0066A1"/>
                </a:solidFill>
                <a:latin typeface="Calibri" panose="020F0502020204030204" pitchFamily="34" charset="0"/>
                <a:cs typeface="Calibri" panose="020F0502020204030204" pitchFamily="34" charset="0"/>
              </a:rPr>
              <a:t>ieee.org</a:t>
            </a:r>
            <a:endParaRPr lang="en-US" sz="1467" b="1" dirty="0">
              <a:solidFill>
                <a:srgbClr val="0066A1"/>
              </a:solidFill>
              <a:latin typeface="Calibri" panose="020F0502020204030204" pitchFamily="34" charset="0"/>
              <a:cs typeface="Calibri" panose="020F0502020204030204" pitchFamily="34" charset="0"/>
            </a:endParaRPr>
          </a:p>
        </p:txBody>
      </p:sp>
      <p:pic>
        <p:nvPicPr>
          <p:cNvPr id="15" name="Google Shape;10;p1" descr="A picture containing dark&#10;&#10;Description automatically generated">
            <a:extLst>
              <a:ext uri="{FF2B5EF4-FFF2-40B4-BE49-F238E27FC236}">
                <a16:creationId xmlns:a16="http://schemas.microsoft.com/office/drawing/2014/main" id="{35ED9274-5A8D-9D42-F863-CA76297F24EE}"/>
              </a:ext>
            </a:extLst>
          </p:cNvPr>
          <p:cNvPicPr preferRelativeResize="0"/>
          <p:nvPr/>
        </p:nvPicPr>
        <p:blipFill rotWithShape="1">
          <a:blip r:embed="rId3">
            <a:alphaModFix/>
          </a:blip>
          <a:srcRect/>
          <a:stretch/>
        </p:blipFill>
        <p:spPr>
          <a:xfrm rot="10800000">
            <a:off x="-485614" y="5602055"/>
            <a:ext cx="13142563" cy="1762205"/>
          </a:xfrm>
          <a:prstGeom prst="rect">
            <a:avLst/>
          </a:prstGeom>
          <a:noFill/>
          <a:ln>
            <a:noFill/>
          </a:ln>
        </p:spPr>
      </p:pic>
      <p:pic>
        <p:nvPicPr>
          <p:cNvPr id="16" name="Google Shape;20;p2">
            <a:extLst>
              <a:ext uri="{FF2B5EF4-FFF2-40B4-BE49-F238E27FC236}">
                <a16:creationId xmlns:a16="http://schemas.microsoft.com/office/drawing/2014/main" id="{4B667E31-3917-D43C-123F-0089664A3F6C}"/>
              </a:ext>
            </a:extLst>
          </p:cNvPr>
          <p:cNvPicPr preferRelativeResize="0"/>
          <p:nvPr/>
        </p:nvPicPr>
        <p:blipFill rotWithShape="1">
          <a:blip r:embed="rId4">
            <a:alphaModFix/>
          </a:blip>
          <a:srcRect/>
          <a:stretch/>
        </p:blipFill>
        <p:spPr>
          <a:xfrm>
            <a:off x="10151947" y="5508531"/>
            <a:ext cx="1628452" cy="908904"/>
          </a:xfrm>
          <a:prstGeom prst="rect">
            <a:avLst/>
          </a:prstGeom>
          <a:noFill/>
          <a:ln>
            <a:noFill/>
          </a:ln>
        </p:spPr>
      </p:pic>
      <p:sp>
        <p:nvSpPr>
          <p:cNvPr id="18" name="Google Shape;15;p1">
            <a:extLst>
              <a:ext uri="{FF2B5EF4-FFF2-40B4-BE49-F238E27FC236}">
                <a16:creationId xmlns:a16="http://schemas.microsoft.com/office/drawing/2014/main" id="{613C949A-06CE-26EB-6171-1C5FF97FC9C9}"/>
              </a:ext>
            </a:extLst>
          </p:cNvPr>
          <p:cNvSpPr txBox="1"/>
          <p:nvPr/>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067" b="0" i="0" u="none" strike="noStrike" cap="none" dirty="0">
                <a:solidFill>
                  <a:srgbClr val="C7EAFB"/>
                </a:solidFill>
                <a:latin typeface="Calibri"/>
                <a:ea typeface="Calibri"/>
                <a:cs typeface="Calibri"/>
                <a:sym typeface="Calibri"/>
              </a:rPr>
              <a:t>The professional home for the engineering and technology community worldwide</a:t>
            </a:r>
            <a:endParaRPr sz="2400" dirty="0"/>
          </a:p>
        </p:txBody>
      </p:sp>
    </p:spTree>
    <p:extLst>
      <p:ext uri="{BB962C8B-B14F-4D97-AF65-F5344CB8AC3E}">
        <p14:creationId xmlns:p14="http://schemas.microsoft.com/office/powerpoint/2010/main" val="2703120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Slide 3A-Photos Editab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C0480E2-31EE-1122-7E8B-49B3D0756F70}"/>
              </a:ext>
            </a:extLst>
          </p:cNvPr>
          <p:cNvSpPr/>
          <p:nvPr/>
        </p:nvSpPr>
        <p:spPr>
          <a:xfrm>
            <a:off x="10478947" y="5802776"/>
            <a:ext cx="1605023" cy="648145"/>
          </a:xfrm>
          <a:prstGeom prst="rect">
            <a:avLst/>
          </a:prstGeom>
          <a:solidFill>
            <a:schemeClr val="l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9" name="Picture 18">
            <a:extLst>
              <a:ext uri="{FF2B5EF4-FFF2-40B4-BE49-F238E27FC236}">
                <a16:creationId xmlns:a16="http://schemas.microsoft.com/office/drawing/2014/main" id="{08394725-AB48-C2AF-60E8-EF1661FF727F}"/>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0601" t="25000"/>
          <a:stretch/>
        </p:blipFill>
        <p:spPr>
          <a:xfrm rot="10800000" flipH="1">
            <a:off x="0" y="-2"/>
            <a:ext cx="12192000" cy="6858001"/>
          </a:xfrm>
          <a:prstGeom prst="rect">
            <a:avLst/>
          </a:prstGeom>
        </p:spPr>
      </p:pic>
      <p:sp>
        <p:nvSpPr>
          <p:cNvPr id="14" name="Slide Number Placeholder 13"/>
          <p:cNvSpPr>
            <a:spLocks noGrp="1"/>
          </p:cNvSpPr>
          <p:nvPr>
            <p:ph type="sldNum" sz="quarter" idx="10"/>
          </p:nvPr>
        </p:nvSpPr>
        <p:spPr/>
        <p:txBody>
          <a:bodyPr/>
          <a:lstStyle>
            <a:lvl1pPr>
              <a:defRPr>
                <a:solidFill>
                  <a:srgbClr val="0066A1"/>
                </a:solidFill>
              </a:defRPr>
            </a:lvl1pPr>
          </a:lstStyle>
          <a:p>
            <a:fld id="{CA4F62B7-A929-4407-92A3-BBB6C28717A2}" type="slidenum">
              <a:rPr lang="en-US" smtClean="0"/>
              <a:t>‹#›</a:t>
            </a:fld>
            <a:endParaRPr lang="en-US"/>
          </a:p>
        </p:txBody>
      </p:sp>
      <p:pic>
        <p:nvPicPr>
          <p:cNvPr id="20" name="Google Shape;10;p1" descr="A picture containing dark&#10;&#10;Description automatically generated">
            <a:extLst>
              <a:ext uri="{FF2B5EF4-FFF2-40B4-BE49-F238E27FC236}">
                <a16:creationId xmlns:a16="http://schemas.microsoft.com/office/drawing/2014/main" id="{2F9935B8-0BC2-1930-FC33-309BCA4F942B}"/>
              </a:ext>
            </a:extLst>
          </p:cNvPr>
          <p:cNvPicPr preferRelativeResize="0"/>
          <p:nvPr/>
        </p:nvPicPr>
        <p:blipFill rotWithShape="1">
          <a:blip r:embed="rId3">
            <a:alphaModFix/>
          </a:blip>
          <a:srcRect/>
          <a:stretch/>
        </p:blipFill>
        <p:spPr>
          <a:xfrm rot="10800000">
            <a:off x="-485614" y="5602055"/>
            <a:ext cx="13142563" cy="1762205"/>
          </a:xfrm>
          <a:prstGeom prst="rect">
            <a:avLst/>
          </a:prstGeom>
          <a:noFill/>
          <a:ln>
            <a:noFill/>
          </a:ln>
        </p:spPr>
      </p:pic>
      <p:pic>
        <p:nvPicPr>
          <p:cNvPr id="21" name="Google Shape;20;p2">
            <a:extLst>
              <a:ext uri="{FF2B5EF4-FFF2-40B4-BE49-F238E27FC236}">
                <a16:creationId xmlns:a16="http://schemas.microsoft.com/office/drawing/2014/main" id="{C94A8414-66E0-4460-63A5-7FB2CBBEB070}"/>
              </a:ext>
            </a:extLst>
          </p:cNvPr>
          <p:cNvPicPr preferRelativeResize="0"/>
          <p:nvPr/>
        </p:nvPicPr>
        <p:blipFill rotWithShape="1">
          <a:blip r:embed="rId4">
            <a:alphaModFix/>
          </a:blip>
          <a:srcRect/>
          <a:stretch/>
        </p:blipFill>
        <p:spPr>
          <a:xfrm>
            <a:off x="10151947" y="5508531"/>
            <a:ext cx="1628452" cy="908904"/>
          </a:xfrm>
          <a:prstGeom prst="rect">
            <a:avLst/>
          </a:prstGeom>
          <a:noFill/>
          <a:ln>
            <a:noFill/>
          </a:ln>
        </p:spPr>
      </p:pic>
      <p:sp>
        <p:nvSpPr>
          <p:cNvPr id="22" name="Slide Number Placeholder 9">
            <a:extLst>
              <a:ext uri="{FF2B5EF4-FFF2-40B4-BE49-F238E27FC236}">
                <a16:creationId xmlns:a16="http://schemas.microsoft.com/office/drawing/2014/main" id="{F9E66C42-1E52-A34C-D506-0633C79B9FF0}"/>
              </a:ext>
            </a:extLst>
          </p:cNvPr>
          <p:cNvSpPr txBox="1">
            <a:spLocks/>
          </p:cNvSpPr>
          <p:nvPr/>
        </p:nvSpPr>
        <p:spPr>
          <a:xfrm>
            <a:off x="376387" y="6205392"/>
            <a:ext cx="648879" cy="365125"/>
          </a:xfrm>
          <a:prstGeom prst="rect">
            <a:avLst/>
          </a:prstGeom>
        </p:spPr>
        <p:txBody>
          <a:bodyPr vert="horz" lIns="121920" tIns="60960" rIns="121920" bIns="60960" rtlCol="0" anchor="ctr"/>
          <a:lstStyle>
            <a:defPPr>
              <a:defRPr lang="en-US"/>
            </a:defPPr>
            <a:lvl1pPr marL="0" algn="l" defTabSz="914400" rtl="0" eaLnBrk="1" latinLnBrk="0" hangingPunct="1">
              <a:defRPr sz="900" kern="1200">
                <a:solidFill>
                  <a:srgbClr val="0066A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D97BEB-BAEF-0344-9D5C-EC73E478698A}" type="slidenum">
              <a:rPr lang="en-US" sz="1200" smtClean="0"/>
              <a:pPr/>
              <a:t>‹#›</a:t>
            </a:fld>
            <a:endParaRPr lang="en-US" sz="1200" dirty="0"/>
          </a:p>
        </p:txBody>
      </p:sp>
      <p:sp>
        <p:nvSpPr>
          <p:cNvPr id="23" name="TextBox 22">
            <a:extLst>
              <a:ext uri="{FF2B5EF4-FFF2-40B4-BE49-F238E27FC236}">
                <a16:creationId xmlns:a16="http://schemas.microsoft.com/office/drawing/2014/main" id="{73465405-F2FF-1D53-4029-9C229D095E7D}"/>
              </a:ext>
            </a:extLst>
          </p:cNvPr>
          <p:cNvSpPr txBox="1"/>
          <p:nvPr/>
        </p:nvSpPr>
        <p:spPr>
          <a:xfrm>
            <a:off x="1085869" y="6205392"/>
            <a:ext cx="1110487" cy="318100"/>
          </a:xfrm>
          <a:prstGeom prst="rect">
            <a:avLst/>
          </a:prstGeom>
          <a:noFill/>
        </p:spPr>
        <p:txBody>
          <a:bodyPr wrap="square" rtlCol="0">
            <a:spAutoFit/>
          </a:bodyPr>
          <a:lstStyle/>
          <a:p>
            <a:r>
              <a:rPr lang="en-US" sz="1467" b="1" dirty="0" err="1">
                <a:solidFill>
                  <a:srgbClr val="0066A1"/>
                </a:solidFill>
                <a:latin typeface="Calibri" panose="020F0502020204030204" pitchFamily="34" charset="0"/>
                <a:cs typeface="Calibri" panose="020F0502020204030204" pitchFamily="34" charset="0"/>
              </a:rPr>
              <a:t>ieee.org</a:t>
            </a:r>
            <a:endParaRPr lang="en-US" sz="1467" b="1" dirty="0">
              <a:solidFill>
                <a:srgbClr val="0066A1"/>
              </a:solidFill>
              <a:latin typeface="Calibri" panose="020F0502020204030204" pitchFamily="34" charset="0"/>
              <a:cs typeface="Calibri" panose="020F0502020204030204" pitchFamily="34" charset="0"/>
            </a:endParaRPr>
          </a:p>
        </p:txBody>
      </p:sp>
      <p:sp>
        <p:nvSpPr>
          <p:cNvPr id="24" name="Google Shape;15;p1">
            <a:extLst>
              <a:ext uri="{FF2B5EF4-FFF2-40B4-BE49-F238E27FC236}">
                <a16:creationId xmlns:a16="http://schemas.microsoft.com/office/drawing/2014/main" id="{9E0ED5B5-8D2C-5DC2-65F3-A42A326E4AD9}"/>
              </a:ext>
            </a:extLst>
          </p:cNvPr>
          <p:cNvSpPr txBox="1"/>
          <p:nvPr/>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067" b="0" i="0" u="none" strike="noStrike" cap="none" dirty="0">
                <a:solidFill>
                  <a:srgbClr val="C7EAFB"/>
                </a:solidFill>
                <a:latin typeface="Calibri"/>
                <a:ea typeface="Calibri"/>
                <a:cs typeface="Calibri"/>
                <a:sym typeface="Calibri"/>
              </a:rPr>
              <a:t>The professional home for the engineering and technology community worldwide</a:t>
            </a:r>
            <a:endParaRPr sz="2400" dirty="0"/>
          </a:p>
        </p:txBody>
      </p:sp>
      <p:sp>
        <p:nvSpPr>
          <p:cNvPr id="4" name="Title 1">
            <a:extLst>
              <a:ext uri="{FF2B5EF4-FFF2-40B4-BE49-F238E27FC236}">
                <a16:creationId xmlns:a16="http://schemas.microsoft.com/office/drawing/2014/main" id="{C12FF9EC-5688-8724-6FCE-C81F09650086}"/>
              </a:ext>
            </a:extLst>
          </p:cNvPr>
          <p:cNvSpPr>
            <a:spLocks noGrp="1"/>
          </p:cNvSpPr>
          <p:nvPr>
            <p:ph type="ctrTitle" hasCustomPrompt="1"/>
          </p:nvPr>
        </p:nvSpPr>
        <p:spPr>
          <a:xfrm>
            <a:off x="376387" y="3442191"/>
            <a:ext cx="9363960" cy="1254357"/>
          </a:xfrm>
          <a:prstGeom prst="rect">
            <a:avLst/>
          </a:prstGeom>
        </p:spPr>
        <p:txBody>
          <a:bodyPr anchor="b">
            <a:normAutofit/>
          </a:bodyPr>
          <a:lstStyle>
            <a:lvl1pPr algn="l">
              <a:defRPr sz="4400" i="0">
                <a:solidFill>
                  <a:srgbClr val="0066A1"/>
                </a:solidFill>
              </a:defRPr>
            </a:lvl1pPr>
          </a:lstStyle>
          <a:p>
            <a:r>
              <a:rPr lang="en-US" dirty="0"/>
              <a:t>Presentation Title</a:t>
            </a:r>
          </a:p>
        </p:txBody>
      </p:sp>
      <p:sp>
        <p:nvSpPr>
          <p:cNvPr id="5" name="Subtitle 2">
            <a:extLst>
              <a:ext uri="{FF2B5EF4-FFF2-40B4-BE49-F238E27FC236}">
                <a16:creationId xmlns:a16="http://schemas.microsoft.com/office/drawing/2014/main" id="{722A2167-008D-038D-2811-B6445CBC3C8B}"/>
              </a:ext>
            </a:extLst>
          </p:cNvPr>
          <p:cNvSpPr>
            <a:spLocks noGrp="1"/>
          </p:cNvSpPr>
          <p:nvPr>
            <p:ph type="subTitle" idx="1" hasCustomPrompt="1"/>
          </p:nvPr>
        </p:nvSpPr>
        <p:spPr>
          <a:xfrm>
            <a:off x="376387" y="4743310"/>
            <a:ext cx="9363960" cy="1166439"/>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sp>
        <p:nvSpPr>
          <p:cNvPr id="6" name="Picture Placeholder 2">
            <a:extLst>
              <a:ext uri="{FF2B5EF4-FFF2-40B4-BE49-F238E27FC236}">
                <a16:creationId xmlns:a16="http://schemas.microsoft.com/office/drawing/2014/main" id="{B6037B79-E8D3-F665-0102-A9B2FE5D18EC}"/>
              </a:ext>
            </a:extLst>
          </p:cNvPr>
          <p:cNvSpPr>
            <a:spLocks noGrp="1"/>
          </p:cNvSpPr>
          <p:nvPr>
            <p:ph type="pic" sz="quarter" idx="13" hasCustomPrompt="1"/>
          </p:nvPr>
        </p:nvSpPr>
        <p:spPr>
          <a:xfrm>
            <a:off x="-650173" y="-367449"/>
            <a:ext cx="3511423" cy="3510688"/>
          </a:xfrm>
          <a:prstGeom prst="ellipse">
            <a:avLst/>
          </a:prstGeom>
          <a:solidFill>
            <a:schemeClr val="bg1"/>
          </a:solidFill>
        </p:spPr>
        <p:txBody>
          <a:bodyPr anchor="b">
            <a:normAutofit/>
          </a:bodyPr>
          <a:lstStyle>
            <a:lvl1pPr marL="165096" indent="0" algn="ctr">
              <a:buNone/>
              <a:defRPr sz="1867">
                <a:solidFill>
                  <a:srgbClr val="0066A1"/>
                </a:solidFill>
              </a:defRPr>
            </a:lvl1pPr>
          </a:lstStyle>
          <a:p>
            <a:r>
              <a:rPr lang="en-US" dirty="0"/>
              <a:t>Click to Insert </a:t>
            </a:r>
            <a:br>
              <a:rPr lang="en-US" dirty="0"/>
            </a:br>
            <a:r>
              <a:rPr lang="en-US" dirty="0"/>
              <a:t>Photo</a:t>
            </a:r>
          </a:p>
        </p:txBody>
      </p:sp>
      <p:sp>
        <p:nvSpPr>
          <p:cNvPr id="7" name="Picture Placeholder 2">
            <a:extLst>
              <a:ext uri="{FF2B5EF4-FFF2-40B4-BE49-F238E27FC236}">
                <a16:creationId xmlns:a16="http://schemas.microsoft.com/office/drawing/2014/main" id="{D2E09F79-D217-C8C8-D11C-95D8967BE85F}"/>
              </a:ext>
            </a:extLst>
          </p:cNvPr>
          <p:cNvSpPr>
            <a:spLocks noGrp="1" noChangeAspect="1"/>
          </p:cNvSpPr>
          <p:nvPr>
            <p:ph type="pic" sz="quarter" idx="14" hasCustomPrompt="1"/>
          </p:nvPr>
        </p:nvSpPr>
        <p:spPr>
          <a:xfrm>
            <a:off x="9622651" y="576993"/>
            <a:ext cx="1751693" cy="1752060"/>
          </a:xfrm>
          <a:prstGeom prst="ellipse">
            <a:avLst/>
          </a:prstGeom>
          <a:solidFill>
            <a:schemeClr val="bg1"/>
          </a:solidFill>
        </p:spPr>
        <p:txBody>
          <a:bodyPr anchor="b">
            <a:normAutofit/>
          </a:bodyPr>
          <a:lstStyle>
            <a:lvl1pPr marL="165096" indent="0" algn="ctr">
              <a:buNone/>
              <a:defRPr sz="1200">
                <a:solidFill>
                  <a:srgbClr val="0066A1"/>
                </a:solidFill>
              </a:defRPr>
            </a:lvl1pPr>
          </a:lstStyle>
          <a:p>
            <a:r>
              <a:rPr lang="en-US" dirty="0"/>
              <a:t>Click to Insert Photo</a:t>
            </a:r>
          </a:p>
        </p:txBody>
      </p:sp>
      <p:sp>
        <p:nvSpPr>
          <p:cNvPr id="8" name="Picture Placeholder 2">
            <a:extLst>
              <a:ext uri="{FF2B5EF4-FFF2-40B4-BE49-F238E27FC236}">
                <a16:creationId xmlns:a16="http://schemas.microsoft.com/office/drawing/2014/main" id="{250E2506-C201-C648-06B3-469E76A5E6D8}"/>
              </a:ext>
            </a:extLst>
          </p:cNvPr>
          <p:cNvSpPr>
            <a:spLocks noGrp="1"/>
          </p:cNvSpPr>
          <p:nvPr>
            <p:ph type="pic" sz="quarter" idx="15" hasCustomPrompt="1"/>
          </p:nvPr>
        </p:nvSpPr>
        <p:spPr>
          <a:xfrm>
            <a:off x="4621105" y="-110530"/>
            <a:ext cx="2917264" cy="2916655"/>
          </a:xfrm>
          <a:prstGeom prst="ellipse">
            <a:avLst/>
          </a:prstGeom>
          <a:solidFill>
            <a:schemeClr val="bg1"/>
          </a:solidFill>
        </p:spPr>
        <p:txBody>
          <a:bodyPr anchor="b">
            <a:normAutofit/>
          </a:bodyPr>
          <a:lstStyle>
            <a:lvl1pPr marL="165096" indent="0" algn="ctr">
              <a:buNone/>
              <a:defRPr sz="1867">
                <a:solidFill>
                  <a:srgbClr val="0066A1"/>
                </a:solidFill>
              </a:defRPr>
            </a:lvl1pPr>
          </a:lstStyle>
          <a:p>
            <a:r>
              <a:rPr lang="en-US" dirty="0"/>
              <a:t>Click to Insert Photo</a:t>
            </a:r>
          </a:p>
        </p:txBody>
      </p:sp>
      <p:sp>
        <p:nvSpPr>
          <p:cNvPr id="9" name="Picture Placeholder 2">
            <a:extLst>
              <a:ext uri="{FF2B5EF4-FFF2-40B4-BE49-F238E27FC236}">
                <a16:creationId xmlns:a16="http://schemas.microsoft.com/office/drawing/2014/main" id="{B9D04199-EA76-187D-A520-F8FA72C70096}"/>
              </a:ext>
            </a:extLst>
          </p:cNvPr>
          <p:cNvSpPr>
            <a:spLocks noGrp="1"/>
          </p:cNvSpPr>
          <p:nvPr>
            <p:ph type="pic" sz="quarter" idx="17" hasCustomPrompt="1"/>
          </p:nvPr>
        </p:nvSpPr>
        <p:spPr>
          <a:xfrm>
            <a:off x="9927358" y="2679719"/>
            <a:ext cx="2517381" cy="2517381"/>
          </a:xfrm>
          <a:prstGeom prst="ellipse">
            <a:avLst/>
          </a:prstGeom>
          <a:solidFill>
            <a:schemeClr val="bg1"/>
          </a:solidFill>
        </p:spPr>
        <p:txBody>
          <a:bodyPr anchor="b">
            <a:normAutofit/>
          </a:bodyPr>
          <a:lstStyle>
            <a:lvl1pPr marL="165096" indent="0" algn="ctr">
              <a:buNone/>
              <a:defRPr sz="1867">
                <a:solidFill>
                  <a:srgbClr val="0066A1"/>
                </a:solidFill>
              </a:defRPr>
            </a:lvl1pPr>
          </a:lstStyle>
          <a:p>
            <a:r>
              <a:rPr lang="en-US" dirty="0"/>
              <a:t>Click to Insert Photo</a:t>
            </a:r>
          </a:p>
        </p:txBody>
      </p:sp>
    </p:spTree>
    <p:extLst>
      <p:ext uri="{BB962C8B-B14F-4D97-AF65-F5344CB8AC3E}">
        <p14:creationId xmlns:p14="http://schemas.microsoft.com/office/powerpoint/2010/main" val="2128989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3A-Photos Editab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C0480E2-31EE-1122-7E8B-49B3D0756F70}"/>
              </a:ext>
            </a:extLst>
          </p:cNvPr>
          <p:cNvSpPr/>
          <p:nvPr/>
        </p:nvSpPr>
        <p:spPr>
          <a:xfrm>
            <a:off x="10478947" y="5802776"/>
            <a:ext cx="1605023" cy="648145"/>
          </a:xfrm>
          <a:prstGeom prst="rect">
            <a:avLst/>
          </a:prstGeom>
          <a:solidFill>
            <a:schemeClr val="l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9" name="Picture 18">
            <a:extLst>
              <a:ext uri="{FF2B5EF4-FFF2-40B4-BE49-F238E27FC236}">
                <a16:creationId xmlns:a16="http://schemas.microsoft.com/office/drawing/2014/main" id="{08394725-AB48-C2AF-60E8-EF1661FF727F}"/>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0601" t="25000"/>
          <a:stretch/>
        </p:blipFill>
        <p:spPr>
          <a:xfrm rot="10800000" flipH="1">
            <a:off x="0" y="-2"/>
            <a:ext cx="12192000" cy="6858001"/>
          </a:xfrm>
          <a:prstGeom prst="rect">
            <a:avLst/>
          </a:prstGeom>
        </p:spPr>
      </p:pic>
      <p:sp>
        <p:nvSpPr>
          <p:cNvPr id="14" name="Slide Number Placeholder 13"/>
          <p:cNvSpPr>
            <a:spLocks noGrp="1"/>
          </p:cNvSpPr>
          <p:nvPr>
            <p:ph type="sldNum" sz="quarter" idx="10"/>
          </p:nvPr>
        </p:nvSpPr>
        <p:spPr/>
        <p:txBody>
          <a:bodyPr/>
          <a:lstStyle>
            <a:lvl1pPr>
              <a:defRPr>
                <a:solidFill>
                  <a:srgbClr val="0066A1"/>
                </a:solidFill>
              </a:defRPr>
            </a:lvl1pPr>
          </a:lstStyle>
          <a:p>
            <a:fld id="{CA4F62B7-A929-4407-92A3-BBB6C28717A2}" type="slidenum">
              <a:rPr lang="en-US" smtClean="0"/>
              <a:t>‹#›</a:t>
            </a:fld>
            <a:endParaRPr lang="en-US"/>
          </a:p>
        </p:txBody>
      </p:sp>
      <p:pic>
        <p:nvPicPr>
          <p:cNvPr id="20" name="Google Shape;10;p1" descr="A picture containing dark&#10;&#10;Description automatically generated">
            <a:extLst>
              <a:ext uri="{FF2B5EF4-FFF2-40B4-BE49-F238E27FC236}">
                <a16:creationId xmlns:a16="http://schemas.microsoft.com/office/drawing/2014/main" id="{2F9935B8-0BC2-1930-FC33-309BCA4F942B}"/>
              </a:ext>
            </a:extLst>
          </p:cNvPr>
          <p:cNvPicPr preferRelativeResize="0"/>
          <p:nvPr/>
        </p:nvPicPr>
        <p:blipFill rotWithShape="1">
          <a:blip r:embed="rId3">
            <a:alphaModFix/>
          </a:blip>
          <a:srcRect/>
          <a:stretch/>
        </p:blipFill>
        <p:spPr>
          <a:xfrm rot="10800000">
            <a:off x="-485614" y="5602055"/>
            <a:ext cx="13142563" cy="1762205"/>
          </a:xfrm>
          <a:prstGeom prst="rect">
            <a:avLst/>
          </a:prstGeom>
          <a:noFill/>
          <a:ln>
            <a:noFill/>
          </a:ln>
        </p:spPr>
      </p:pic>
      <p:pic>
        <p:nvPicPr>
          <p:cNvPr id="21" name="Google Shape;20;p2">
            <a:extLst>
              <a:ext uri="{FF2B5EF4-FFF2-40B4-BE49-F238E27FC236}">
                <a16:creationId xmlns:a16="http://schemas.microsoft.com/office/drawing/2014/main" id="{C94A8414-66E0-4460-63A5-7FB2CBBEB070}"/>
              </a:ext>
            </a:extLst>
          </p:cNvPr>
          <p:cNvPicPr preferRelativeResize="0"/>
          <p:nvPr/>
        </p:nvPicPr>
        <p:blipFill rotWithShape="1">
          <a:blip r:embed="rId4">
            <a:alphaModFix/>
          </a:blip>
          <a:srcRect/>
          <a:stretch/>
        </p:blipFill>
        <p:spPr>
          <a:xfrm>
            <a:off x="10151947" y="5508531"/>
            <a:ext cx="1628452" cy="908904"/>
          </a:xfrm>
          <a:prstGeom prst="rect">
            <a:avLst/>
          </a:prstGeom>
          <a:noFill/>
          <a:ln>
            <a:noFill/>
          </a:ln>
        </p:spPr>
      </p:pic>
      <p:sp>
        <p:nvSpPr>
          <p:cNvPr id="22" name="Slide Number Placeholder 9">
            <a:extLst>
              <a:ext uri="{FF2B5EF4-FFF2-40B4-BE49-F238E27FC236}">
                <a16:creationId xmlns:a16="http://schemas.microsoft.com/office/drawing/2014/main" id="{F9E66C42-1E52-A34C-D506-0633C79B9FF0}"/>
              </a:ext>
            </a:extLst>
          </p:cNvPr>
          <p:cNvSpPr txBox="1">
            <a:spLocks/>
          </p:cNvSpPr>
          <p:nvPr/>
        </p:nvSpPr>
        <p:spPr>
          <a:xfrm>
            <a:off x="376387" y="6205392"/>
            <a:ext cx="648879" cy="365125"/>
          </a:xfrm>
          <a:prstGeom prst="rect">
            <a:avLst/>
          </a:prstGeom>
        </p:spPr>
        <p:txBody>
          <a:bodyPr vert="horz" lIns="121920" tIns="60960" rIns="121920" bIns="60960" rtlCol="0" anchor="ctr"/>
          <a:lstStyle>
            <a:defPPr>
              <a:defRPr lang="en-US"/>
            </a:defPPr>
            <a:lvl1pPr marL="0" algn="l" defTabSz="914400" rtl="0" eaLnBrk="1" latinLnBrk="0" hangingPunct="1">
              <a:defRPr sz="900" kern="1200">
                <a:solidFill>
                  <a:srgbClr val="0066A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D97BEB-BAEF-0344-9D5C-EC73E478698A}" type="slidenum">
              <a:rPr lang="en-US" sz="1200" smtClean="0"/>
              <a:pPr/>
              <a:t>‹#›</a:t>
            </a:fld>
            <a:endParaRPr lang="en-US" sz="1200" dirty="0"/>
          </a:p>
        </p:txBody>
      </p:sp>
      <p:sp>
        <p:nvSpPr>
          <p:cNvPr id="23" name="TextBox 22">
            <a:extLst>
              <a:ext uri="{FF2B5EF4-FFF2-40B4-BE49-F238E27FC236}">
                <a16:creationId xmlns:a16="http://schemas.microsoft.com/office/drawing/2014/main" id="{73465405-F2FF-1D53-4029-9C229D095E7D}"/>
              </a:ext>
            </a:extLst>
          </p:cNvPr>
          <p:cNvSpPr txBox="1"/>
          <p:nvPr/>
        </p:nvSpPr>
        <p:spPr>
          <a:xfrm>
            <a:off x="1085869" y="6205392"/>
            <a:ext cx="1110487" cy="318100"/>
          </a:xfrm>
          <a:prstGeom prst="rect">
            <a:avLst/>
          </a:prstGeom>
          <a:noFill/>
        </p:spPr>
        <p:txBody>
          <a:bodyPr wrap="square" rtlCol="0">
            <a:spAutoFit/>
          </a:bodyPr>
          <a:lstStyle/>
          <a:p>
            <a:r>
              <a:rPr lang="en-US" sz="1467" b="1" dirty="0" err="1">
                <a:solidFill>
                  <a:srgbClr val="0066A1"/>
                </a:solidFill>
                <a:latin typeface="Calibri" panose="020F0502020204030204" pitchFamily="34" charset="0"/>
                <a:cs typeface="Calibri" panose="020F0502020204030204" pitchFamily="34" charset="0"/>
              </a:rPr>
              <a:t>ieee.org</a:t>
            </a:r>
            <a:endParaRPr lang="en-US" sz="1467" b="1" dirty="0">
              <a:solidFill>
                <a:srgbClr val="0066A1"/>
              </a:solidFill>
              <a:latin typeface="Calibri" panose="020F0502020204030204" pitchFamily="34" charset="0"/>
              <a:cs typeface="Calibri" panose="020F0502020204030204" pitchFamily="34" charset="0"/>
            </a:endParaRPr>
          </a:p>
        </p:txBody>
      </p:sp>
      <p:sp>
        <p:nvSpPr>
          <p:cNvPr id="24" name="Google Shape;15;p1">
            <a:extLst>
              <a:ext uri="{FF2B5EF4-FFF2-40B4-BE49-F238E27FC236}">
                <a16:creationId xmlns:a16="http://schemas.microsoft.com/office/drawing/2014/main" id="{9E0ED5B5-8D2C-5DC2-65F3-A42A326E4AD9}"/>
              </a:ext>
            </a:extLst>
          </p:cNvPr>
          <p:cNvSpPr txBox="1"/>
          <p:nvPr/>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067" b="0" i="0" u="none" strike="noStrike" cap="none" dirty="0">
                <a:solidFill>
                  <a:srgbClr val="C7EAFB"/>
                </a:solidFill>
                <a:latin typeface="Calibri"/>
                <a:ea typeface="Calibri"/>
                <a:cs typeface="Calibri"/>
                <a:sym typeface="Calibri"/>
              </a:rPr>
              <a:t>The professional home for the engineering and technology community worldwide</a:t>
            </a:r>
            <a:endParaRPr sz="2400" dirty="0"/>
          </a:p>
        </p:txBody>
      </p:sp>
      <p:sp>
        <p:nvSpPr>
          <p:cNvPr id="4" name="Title 1">
            <a:extLst>
              <a:ext uri="{FF2B5EF4-FFF2-40B4-BE49-F238E27FC236}">
                <a16:creationId xmlns:a16="http://schemas.microsoft.com/office/drawing/2014/main" id="{C12FF9EC-5688-8724-6FCE-C81F09650086}"/>
              </a:ext>
            </a:extLst>
          </p:cNvPr>
          <p:cNvSpPr>
            <a:spLocks noGrp="1"/>
          </p:cNvSpPr>
          <p:nvPr>
            <p:ph type="ctrTitle" hasCustomPrompt="1"/>
          </p:nvPr>
        </p:nvSpPr>
        <p:spPr>
          <a:xfrm>
            <a:off x="376387" y="3442191"/>
            <a:ext cx="9363960" cy="1254357"/>
          </a:xfrm>
          <a:prstGeom prst="rect">
            <a:avLst/>
          </a:prstGeom>
        </p:spPr>
        <p:txBody>
          <a:bodyPr anchor="b">
            <a:normAutofit/>
          </a:bodyPr>
          <a:lstStyle>
            <a:lvl1pPr algn="l">
              <a:defRPr sz="4400" i="0">
                <a:solidFill>
                  <a:srgbClr val="0066A1"/>
                </a:solidFill>
              </a:defRPr>
            </a:lvl1pPr>
          </a:lstStyle>
          <a:p>
            <a:r>
              <a:rPr lang="en-US" dirty="0"/>
              <a:t>Presentation Title</a:t>
            </a:r>
          </a:p>
        </p:txBody>
      </p:sp>
      <p:sp>
        <p:nvSpPr>
          <p:cNvPr id="5" name="Subtitle 2">
            <a:extLst>
              <a:ext uri="{FF2B5EF4-FFF2-40B4-BE49-F238E27FC236}">
                <a16:creationId xmlns:a16="http://schemas.microsoft.com/office/drawing/2014/main" id="{722A2167-008D-038D-2811-B6445CBC3C8B}"/>
              </a:ext>
            </a:extLst>
          </p:cNvPr>
          <p:cNvSpPr>
            <a:spLocks noGrp="1"/>
          </p:cNvSpPr>
          <p:nvPr>
            <p:ph type="subTitle" idx="1" hasCustomPrompt="1"/>
          </p:nvPr>
        </p:nvSpPr>
        <p:spPr>
          <a:xfrm>
            <a:off x="376387" y="4743310"/>
            <a:ext cx="9363960" cy="1166439"/>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pic>
        <p:nvPicPr>
          <p:cNvPr id="2" name="Picture Placeholder 9" descr="A group of people wearing hard hats and jackets looking at a computer screen&#10;&#10;Description automatically generated">
            <a:extLst>
              <a:ext uri="{FF2B5EF4-FFF2-40B4-BE49-F238E27FC236}">
                <a16:creationId xmlns:a16="http://schemas.microsoft.com/office/drawing/2014/main" id="{7C7CFA57-BD03-329D-F72C-11F83A4647B3}"/>
              </a:ext>
            </a:extLst>
          </p:cNvPr>
          <p:cNvPicPr>
            <a:picLocks noChangeAspect="1"/>
          </p:cNvPicPr>
          <p:nvPr/>
        </p:nvPicPr>
        <p:blipFill>
          <a:blip r:embed="rId5"/>
          <a:srcRect l="2604" r="2604"/>
          <a:stretch>
            <a:fillRect/>
          </a:stretch>
        </p:blipFill>
        <p:spPr>
          <a:xfrm>
            <a:off x="-650173" y="-367449"/>
            <a:ext cx="3511423" cy="3510688"/>
          </a:xfrm>
          <a:prstGeom prst="ellipse">
            <a:avLst/>
          </a:prstGeom>
        </p:spPr>
      </p:pic>
      <p:pic>
        <p:nvPicPr>
          <p:cNvPr id="3" name="Picture Placeholder 17" descr="A group of people in a meeting&#10;&#10;Description automatically generated">
            <a:extLst>
              <a:ext uri="{FF2B5EF4-FFF2-40B4-BE49-F238E27FC236}">
                <a16:creationId xmlns:a16="http://schemas.microsoft.com/office/drawing/2014/main" id="{9B60E722-A54A-526F-DE0E-585E8394C926}"/>
              </a:ext>
            </a:extLst>
          </p:cNvPr>
          <p:cNvPicPr>
            <a:picLocks noChangeAspect="1"/>
          </p:cNvPicPr>
          <p:nvPr/>
        </p:nvPicPr>
        <p:blipFill>
          <a:blip r:embed="rId6"/>
          <a:srcRect l="16626" r="16626"/>
          <a:stretch>
            <a:fillRect/>
          </a:stretch>
        </p:blipFill>
        <p:spPr>
          <a:xfrm>
            <a:off x="9622651" y="576993"/>
            <a:ext cx="1751693" cy="1752060"/>
          </a:xfrm>
          <a:prstGeom prst="ellipse">
            <a:avLst/>
          </a:prstGeom>
        </p:spPr>
      </p:pic>
      <p:pic>
        <p:nvPicPr>
          <p:cNvPr id="10" name="Picture Placeholder 11" descr="A doctor using a virtual reality device&#10;&#10;Description automatically generated">
            <a:extLst>
              <a:ext uri="{FF2B5EF4-FFF2-40B4-BE49-F238E27FC236}">
                <a16:creationId xmlns:a16="http://schemas.microsoft.com/office/drawing/2014/main" id="{90873BF7-7180-26FA-01D2-D82D0C895626}"/>
              </a:ext>
            </a:extLst>
          </p:cNvPr>
          <p:cNvPicPr>
            <a:picLocks noChangeAspect="1"/>
          </p:cNvPicPr>
          <p:nvPr/>
        </p:nvPicPr>
        <p:blipFill>
          <a:blip r:embed="rId7"/>
          <a:srcRect l="10503" r="10503"/>
          <a:stretch>
            <a:fillRect/>
          </a:stretch>
        </p:blipFill>
        <p:spPr>
          <a:xfrm>
            <a:off x="4621105" y="-110530"/>
            <a:ext cx="2917264" cy="2916655"/>
          </a:xfrm>
          <a:prstGeom prst="ellipse">
            <a:avLst/>
          </a:prstGeom>
        </p:spPr>
      </p:pic>
      <p:pic>
        <p:nvPicPr>
          <p:cNvPr id="11" name="Picture Placeholder 15">
            <a:extLst>
              <a:ext uri="{FF2B5EF4-FFF2-40B4-BE49-F238E27FC236}">
                <a16:creationId xmlns:a16="http://schemas.microsoft.com/office/drawing/2014/main" id="{34FCCEE0-3221-05FD-103F-C9114648D3CD}"/>
              </a:ext>
            </a:extLst>
          </p:cNvPr>
          <p:cNvPicPr>
            <a:picLocks noChangeAspect="1"/>
          </p:cNvPicPr>
          <p:nvPr/>
        </p:nvPicPr>
        <p:blipFill>
          <a:blip r:embed="rId8"/>
          <a:srcRect l="8941" r="8941"/>
          <a:stretch/>
        </p:blipFill>
        <p:spPr>
          <a:xfrm>
            <a:off x="9927358" y="2679719"/>
            <a:ext cx="2517381" cy="2517381"/>
          </a:xfrm>
          <a:prstGeom prst="ellipse">
            <a:avLst/>
          </a:prstGeom>
        </p:spPr>
      </p:pic>
    </p:spTree>
    <p:extLst>
      <p:ext uri="{BB962C8B-B14F-4D97-AF65-F5344CB8AC3E}">
        <p14:creationId xmlns:p14="http://schemas.microsoft.com/office/powerpoint/2010/main" val="3889930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3B-Photos Editab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C0480E2-31EE-1122-7E8B-49B3D0756F70}"/>
              </a:ext>
            </a:extLst>
          </p:cNvPr>
          <p:cNvSpPr/>
          <p:nvPr/>
        </p:nvSpPr>
        <p:spPr>
          <a:xfrm>
            <a:off x="10478947" y="5802776"/>
            <a:ext cx="1605023" cy="648145"/>
          </a:xfrm>
          <a:prstGeom prst="rect">
            <a:avLst/>
          </a:prstGeom>
          <a:solidFill>
            <a:schemeClr val="l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9" name="Picture 18">
            <a:extLst>
              <a:ext uri="{FF2B5EF4-FFF2-40B4-BE49-F238E27FC236}">
                <a16:creationId xmlns:a16="http://schemas.microsoft.com/office/drawing/2014/main" id="{08394725-AB48-C2AF-60E8-EF1661FF727F}"/>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0601" t="25000"/>
          <a:stretch/>
        </p:blipFill>
        <p:spPr>
          <a:xfrm rot="10800000" flipH="1">
            <a:off x="0" y="-2"/>
            <a:ext cx="12192000" cy="6858001"/>
          </a:xfrm>
          <a:prstGeom prst="rect">
            <a:avLst/>
          </a:prstGeom>
        </p:spPr>
      </p:pic>
      <p:sp>
        <p:nvSpPr>
          <p:cNvPr id="14" name="Slide Number Placeholder 13"/>
          <p:cNvSpPr>
            <a:spLocks noGrp="1"/>
          </p:cNvSpPr>
          <p:nvPr>
            <p:ph type="sldNum" sz="quarter" idx="10"/>
          </p:nvPr>
        </p:nvSpPr>
        <p:spPr/>
        <p:txBody>
          <a:bodyPr/>
          <a:lstStyle>
            <a:lvl1pPr>
              <a:defRPr>
                <a:solidFill>
                  <a:srgbClr val="0066A1"/>
                </a:solidFill>
              </a:defRPr>
            </a:lvl1pPr>
          </a:lstStyle>
          <a:p>
            <a:fld id="{CA4F62B7-A929-4407-92A3-BBB6C28717A2}" type="slidenum">
              <a:rPr lang="en-US" smtClean="0"/>
              <a:t>‹#›</a:t>
            </a:fld>
            <a:endParaRPr lang="en-US"/>
          </a:p>
        </p:txBody>
      </p:sp>
      <p:pic>
        <p:nvPicPr>
          <p:cNvPr id="20" name="Google Shape;10;p1" descr="A picture containing dark&#10;&#10;Description automatically generated">
            <a:extLst>
              <a:ext uri="{FF2B5EF4-FFF2-40B4-BE49-F238E27FC236}">
                <a16:creationId xmlns:a16="http://schemas.microsoft.com/office/drawing/2014/main" id="{2F9935B8-0BC2-1930-FC33-309BCA4F942B}"/>
              </a:ext>
            </a:extLst>
          </p:cNvPr>
          <p:cNvPicPr preferRelativeResize="0"/>
          <p:nvPr/>
        </p:nvPicPr>
        <p:blipFill rotWithShape="1">
          <a:blip r:embed="rId3">
            <a:alphaModFix/>
          </a:blip>
          <a:srcRect/>
          <a:stretch/>
        </p:blipFill>
        <p:spPr>
          <a:xfrm rot="10800000">
            <a:off x="-485614" y="5602055"/>
            <a:ext cx="13142563" cy="1762205"/>
          </a:xfrm>
          <a:prstGeom prst="rect">
            <a:avLst/>
          </a:prstGeom>
          <a:noFill/>
          <a:ln>
            <a:noFill/>
          </a:ln>
        </p:spPr>
      </p:pic>
      <p:pic>
        <p:nvPicPr>
          <p:cNvPr id="21" name="Google Shape;20;p2">
            <a:extLst>
              <a:ext uri="{FF2B5EF4-FFF2-40B4-BE49-F238E27FC236}">
                <a16:creationId xmlns:a16="http://schemas.microsoft.com/office/drawing/2014/main" id="{C94A8414-66E0-4460-63A5-7FB2CBBEB070}"/>
              </a:ext>
            </a:extLst>
          </p:cNvPr>
          <p:cNvPicPr preferRelativeResize="0"/>
          <p:nvPr/>
        </p:nvPicPr>
        <p:blipFill rotWithShape="1">
          <a:blip r:embed="rId4">
            <a:alphaModFix/>
          </a:blip>
          <a:srcRect/>
          <a:stretch/>
        </p:blipFill>
        <p:spPr>
          <a:xfrm>
            <a:off x="10151947" y="5508531"/>
            <a:ext cx="1628452" cy="908904"/>
          </a:xfrm>
          <a:prstGeom prst="rect">
            <a:avLst/>
          </a:prstGeom>
          <a:noFill/>
          <a:ln>
            <a:noFill/>
          </a:ln>
        </p:spPr>
      </p:pic>
      <p:sp>
        <p:nvSpPr>
          <p:cNvPr id="22" name="Slide Number Placeholder 9">
            <a:extLst>
              <a:ext uri="{FF2B5EF4-FFF2-40B4-BE49-F238E27FC236}">
                <a16:creationId xmlns:a16="http://schemas.microsoft.com/office/drawing/2014/main" id="{F9E66C42-1E52-A34C-D506-0633C79B9FF0}"/>
              </a:ext>
            </a:extLst>
          </p:cNvPr>
          <p:cNvSpPr txBox="1">
            <a:spLocks/>
          </p:cNvSpPr>
          <p:nvPr/>
        </p:nvSpPr>
        <p:spPr>
          <a:xfrm>
            <a:off x="376387" y="6205392"/>
            <a:ext cx="648879" cy="365125"/>
          </a:xfrm>
          <a:prstGeom prst="rect">
            <a:avLst/>
          </a:prstGeom>
        </p:spPr>
        <p:txBody>
          <a:bodyPr vert="horz" lIns="121920" tIns="60960" rIns="121920" bIns="60960" rtlCol="0" anchor="ctr"/>
          <a:lstStyle>
            <a:defPPr>
              <a:defRPr lang="en-US"/>
            </a:defPPr>
            <a:lvl1pPr marL="0" algn="l" defTabSz="914400" rtl="0" eaLnBrk="1" latinLnBrk="0" hangingPunct="1">
              <a:defRPr sz="900" kern="1200">
                <a:solidFill>
                  <a:srgbClr val="0066A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D97BEB-BAEF-0344-9D5C-EC73E478698A}" type="slidenum">
              <a:rPr lang="en-US" sz="1200" smtClean="0"/>
              <a:pPr/>
              <a:t>‹#›</a:t>
            </a:fld>
            <a:endParaRPr lang="en-US" sz="1200" dirty="0"/>
          </a:p>
        </p:txBody>
      </p:sp>
      <p:sp>
        <p:nvSpPr>
          <p:cNvPr id="23" name="TextBox 22">
            <a:extLst>
              <a:ext uri="{FF2B5EF4-FFF2-40B4-BE49-F238E27FC236}">
                <a16:creationId xmlns:a16="http://schemas.microsoft.com/office/drawing/2014/main" id="{73465405-F2FF-1D53-4029-9C229D095E7D}"/>
              </a:ext>
            </a:extLst>
          </p:cNvPr>
          <p:cNvSpPr txBox="1"/>
          <p:nvPr/>
        </p:nvSpPr>
        <p:spPr>
          <a:xfrm>
            <a:off x="1085869" y="6205392"/>
            <a:ext cx="1110487" cy="318100"/>
          </a:xfrm>
          <a:prstGeom prst="rect">
            <a:avLst/>
          </a:prstGeom>
          <a:noFill/>
        </p:spPr>
        <p:txBody>
          <a:bodyPr wrap="square" rtlCol="0">
            <a:spAutoFit/>
          </a:bodyPr>
          <a:lstStyle/>
          <a:p>
            <a:r>
              <a:rPr lang="en-US" sz="1467" b="1" dirty="0" err="1">
                <a:solidFill>
                  <a:srgbClr val="0066A1"/>
                </a:solidFill>
                <a:latin typeface="Calibri" panose="020F0502020204030204" pitchFamily="34" charset="0"/>
                <a:cs typeface="Calibri" panose="020F0502020204030204" pitchFamily="34" charset="0"/>
              </a:rPr>
              <a:t>ieee.org</a:t>
            </a:r>
            <a:endParaRPr lang="en-US" sz="1467" b="1" dirty="0">
              <a:solidFill>
                <a:srgbClr val="0066A1"/>
              </a:solidFill>
              <a:latin typeface="Calibri" panose="020F0502020204030204" pitchFamily="34" charset="0"/>
              <a:cs typeface="Calibri" panose="020F0502020204030204" pitchFamily="34" charset="0"/>
            </a:endParaRPr>
          </a:p>
        </p:txBody>
      </p:sp>
      <p:sp>
        <p:nvSpPr>
          <p:cNvPr id="24" name="Google Shape;15;p1">
            <a:extLst>
              <a:ext uri="{FF2B5EF4-FFF2-40B4-BE49-F238E27FC236}">
                <a16:creationId xmlns:a16="http://schemas.microsoft.com/office/drawing/2014/main" id="{9E0ED5B5-8D2C-5DC2-65F3-A42A326E4AD9}"/>
              </a:ext>
            </a:extLst>
          </p:cNvPr>
          <p:cNvSpPr txBox="1"/>
          <p:nvPr/>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067" b="0" i="0" u="none" strike="noStrike" cap="none" dirty="0">
                <a:solidFill>
                  <a:srgbClr val="C7EAFB"/>
                </a:solidFill>
                <a:latin typeface="Calibri"/>
                <a:ea typeface="Calibri"/>
                <a:cs typeface="Calibri"/>
                <a:sym typeface="Calibri"/>
              </a:rPr>
              <a:t>The professional home for the engineering and technology community worldwide</a:t>
            </a:r>
            <a:endParaRPr sz="2400" dirty="0"/>
          </a:p>
        </p:txBody>
      </p:sp>
      <p:sp>
        <p:nvSpPr>
          <p:cNvPr id="4" name="Title 1">
            <a:extLst>
              <a:ext uri="{FF2B5EF4-FFF2-40B4-BE49-F238E27FC236}">
                <a16:creationId xmlns:a16="http://schemas.microsoft.com/office/drawing/2014/main" id="{C12FF9EC-5688-8724-6FCE-C81F09650086}"/>
              </a:ext>
            </a:extLst>
          </p:cNvPr>
          <p:cNvSpPr>
            <a:spLocks noGrp="1"/>
          </p:cNvSpPr>
          <p:nvPr>
            <p:ph type="ctrTitle" hasCustomPrompt="1"/>
          </p:nvPr>
        </p:nvSpPr>
        <p:spPr>
          <a:xfrm>
            <a:off x="376387" y="3442191"/>
            <a:ext cx="9363960" cy="1254357"/>
          </a:xfrm>
          <a:prstGeom prst="rect">
            <a:avLst/>
          </a:prstGeom>
        </p:spPr>
        <p:txBody>
          <a:bodyPr anchor="b">
            <a:normAutofit/>
          </a:bodyPr>
          <a:lstStyle>
            <a:lvl1pPr algn="l">
              <a:defRPr sz="4400" i="0">
                <a:solidFill>
                  <a:srgbClr val="0066A1"/>
                </a:solidFill>
              </a:defRPr>
            </a:lvl1pPr>
          </a:lstStyle>
          <a:p>
            <a:r>
              <a:rPr lang="en-US" dirty="0"/>
              <a:t>Presentation Title</a:t>
            </a:r>
          </a:p>
        </p:txBody>
      </p:sp>
      <p:sp>
        <p:nvSpPr>
          <p:cNvPr id="5" name="Subtitle 2">
            <a:extLst>
              <a:ext uri="{FF2B5EF4-FFF2-40B4-BE49-F238E27FC236}">
                <a16:creationId xmlns:a16="http://schemas.microsoft.com/office/drawing/2014/main" id="{722A2167-008D-038D-2811-B6445CBC3C8B}"/>
              </a:ext>
            </a:extLst>
          </p:cNvPr>
          <p:cNvSpPr>
            <a:spLocks noGrp="1"/>
          </p:cNvSpPr>
          <p:nvPr>
            <p:ph type="subTitle" idx="1" hasCustomPrompt="1"/>
          </p:nvPr>
        </p:nvSpPr>
        <p:spPr>
          <a:xfrm>
            <a:off x="376387" y="4743310"/>
            <a:ext cx="9363960" cy="1166439"/>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pic>
        <p:nvPicPr>
          <p:cNvPr id="6" name="Picture Placeholder 9" descr="A group of people around a table&#10;&#10;Description automatically generated">
            <a:extLst>
              <a:ext uri="{FF2B5EF4-FFF2-40B4-BE49-F238E27FC236}">
                <a16:creationId xmlns:a16="http://schemas.microsoft.com/office/drawing/2014/main" id="{CCAE2658-3DBC-9701-EFA5-30240748B7E7}"/>
              </a:ext>
            </a:extLst>
          </p:cNvPr>
          <p:cNvPicPr>
            <a:picLocks noChangeAspect="1"/>
          </p:cNvPicPr>
          <p:nvPr/>
        </p:nvPicPr>
        <p:blipFill>
          <a:blip r:embed="rId5"/>
          <a:srcRect l="3559" r="3559"/>
          <a:stretch>
            <a:fillRect/>
          </a:stretch>
        </p:blipFill>
        <p:spPr>
          <a:xfrm>
            <a:off x="-650173" y="-367449"/>
            <a:ext cx="3511423" cy="3510688"/>
          </a:xfrm>
          <a:prstGeom prst="ellipse">
            <a:avLst/>
          </a:prstGeom>
        </p:spPr>
      </p:pic>
      <p:pic>
        <p:nvPicPr>
          <p:cNvPr id="7" name="Picture Placeholder 13" descr="A hand touching a sphere&#10;&#10;Description automatically generated">
            <a:extLst>
              <a:ext uri="{FF2B5EF4-FFF2-40B4-BE49-F238E27FC236}">
                <a16:creationId xmlns:a16="http://schemas.microsoft.com/office/drawing/2014/main" id="{30CA40CD-FB62-F3E1-2736-57D894A353D5}"/>
              </a:ext>
            </a:extLst>
          </p:cNvPr>
          <p:cNvPicPr>
            <a:picLocks noChangeAspect="1"/>
          </p:cNvPicPr>
          <p:nvPr/>
        </p:nvPicPr>
        <p:blipFill>
          <a:blip r:embed="rId6"/>
          <a:srcRect t="319" b="319"/>
          <a:stretch>
            <a:fillRect/>
          </a:stretch>
        </p:blipFill>
        <p:spPr>
          <a:xfrm>
            <a:off x="9622651" y="576993"/>
            <a:ext cx="1751693" cy="1752060"/>
          </a:xfrm>
          <a:prstGeom prst="ellipse">
            <a:avLst/>
          </a:prstGeom>
        </p:spPr>
      </p:pic>
      <p:pic>
        <p:nvPicPr>
          <p:cNvPr id="8" name="Picture Placeholder 11" descr="A person and person wearing safety vests and helmets looking at a computer&#10;&#10;Description automatically generated">
            <a:extLst>
              <a:ext uri="{FF2B5EF4-FFF2-40B4-BE49-F238E27FC236}">
                <a16:creationId xmlns:a16="http://schemas.microsoft.com/office/drawing/2014/main" id="{54B38CAE-9697-6791-9ED5-8B45DC93E47F}"/>
              </a:ext>
            </a:extLst>
          </p:cNvPr>
          <p:cNvPicPr>
            <a:picLocks noChangeAspect="1"/>
          </p:cNvPicPr>
          <p:nvPr/>
        </p:nvPicPr>
        <p:blipFill>
          <a:blip r:embed="rId7"/>
          <a:srcRect t="1020" b="1020"/>
          <a:stretch>
            <a:fillRect/>
          </a:stretch>
        </p:blipFill>
        <p:spPr>
          <a:xfrm>
            <a:off x="4621105" y="-110530"/>
            <a:ext cx="2917264" cy="2916655"/>
          </a:xfrm>
          <a:prstGeom prst="ellipse">
            <a:avLst/>
          </a:prstGeom>
        </p:spPr>
      </p:pic>
      <p:pic>
        <p:nvPicPr>
          <p:cNvPr id="9" name="Picture Placeholder 15" descr="A person wearing a white hard hat and white shirt&#10;&#10;Description automatically generated">
            <a:extLst>
              <a:ext uri="{FF2B5EF4-FFF2-40B4-BE49-F238E27FC236}">
                <a16:creationId xmlns:a16="http://schemas.microsoft.com/office/drawing/2014/main" id="{D940F620-91E7-EB4A-F6F3-73BF23B56EBB}"/>
              </a:ext>
            </a:extLst>
          </p:cNvPr>
          <p:cNvPicPr>
            <a:picLocks noChangeAspect="1"/>
          </p:cNvPicPr>
          <p:nvPr/>
        </p:nvPicPr>
        <p:blipFill>
          <a:blip r:embed="rId8"/>
          <a:srcRect l="4783" r="4783"/>
          <a:stretch>
            <a:fillRect/>
          </a:stretch>
        </p:blipFill>
        <p:spPr>
          <a:xfrm>
            <a:off x="9927358" y="2679719"/>
            <a:ext cx="2517381" cy="2517381"/>
          </a:xfrm>
          <a:prstGeom prst="ellipse">
            <a:avLst/>
          </a:prstGeom>
        </p:spPr>
      </p:pic>
    </p:spTree>
    <p:extLst>
      <p:ext uri="{BB962C8B-B14F-4D97-AF65-F5344CB8AC3E}">
        <p14:creationId xmlns:p14="http://schemas.microsoft.com/office/powerpoint/2010/main" val="3607875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Divider Slide 3C-No Photo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E5B39D-2CD0-AFAA-685C-14F0A4D9FCCA}"/>
              </a:ext>
            </a:extLst>
          </p:cNvPr>
          <p:cNvSpPr/>
          <p:nvPr/>
        </p:nvSpPr>
        <p:spPr>
          <a:xfrm>
            <a:off x="0" y="0"/>
            <a:ext cx="1990165" cy="16532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7" name="Rectangle 16">
            <a:extLst>
              <a:ext uri="{FF2B5EF4-FFF2-40B4-BE49-F238E27FC236}">
                <a16:creationId xmlns:a16="http://schemas.microsoft.com/office/drawing/2014/main" id="{AC0480E2-31EE-1122-7E8B-49B3D0756F70}"/>
              </a:ext>
            </a:extLst>
          </p:cNvPr>
          <p:cNvSpPr/>
          <p:nvPr/>
        </p:nvSpPr>
        <p:spPr>
          <a:xfrm>
            <a:off x="10478947" y="5802776"/>
            <a:ext cx="1605023" cy="648145"/>
          </a:xfrm>
          <a:prstGeom prst="rect">
            <a:avLst/>
          </a:prstGeom>
          <a:solidFill>
            <a:schemeClr val="l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AB9601D5-8E1D-6435-062B-9C030ED929E9}"/>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0601" t="25000"/>
          <a:stretch/>
        </p:blipFill>
        <p:spPr>
          <a:xfrm rot="10800000" flipH="1">
            <a:off x="0" y="-2"/>
            <a:ext cx="12192000" cy="6858001"/>
          </a:xfrm>
          <a:prstGeom prst="rect">
            <a:avLst/>
          </a:prstGeom>
        </p:spPr>
      </p:pic>
      <p:sp>
        <p:nvSpPr>
          <p:cNvPr id="2" name="Title 1"/>
          <p:cNvSpPr>
            <a:spLocks noGrp="1"/>
          </p:cNvSpPr>
          <p:nvPr>
            <p:ph type="title" hasCustomPrompt="1"/>
          </p:nvPr>
        </p:nvSpPr>
        <p:spPr>
          <a:xfrm>
            <a:off x="376386" y="2670629"/>
            <a:ext cx="11404012" cy="1419961"/>
          </a:xfrm>
          <a:prstGeom prst="rect">
            <a:avLst/>
          </a:prstGeom>
        </p:spPr>
        <p:txBody>
          <a:bodyPr anchor="b">
            <a:normAutofit/>
          </a:bodyPr>
          <a:lstStyle>
            <a:lvl1pPr>
              <a:defRPr sz="4400" i="0"/>
            </a:lvl1pPr>
          </a:lstStyle>
          <a:p>
            <a:r>
              <a:rPr lang="en-US" dirty="0"/>
              <a:t>Divider Title</a:t>
            </a:r>
          </a:p>
        </p:txBody>
      </p:sp>
      <p:sp>
        <p:nvSpPr>
          <p:cNvPr id="3" name="Text Placeholder 2"/>
          <p:cNvSpPr>
            <a:spLocks noGrp="1"/>
          </p:cNvSpPr>
          <p:nvPr>
            <p:ph type="body" idx="1" hasCustomPrompt="1"/>
          </p:nvPr>
        </p:nvSpPr>
        <p:spPr>
          <a:xfrm>
            <a:off x="376387" y="4117577"/>
            <a:ext cx="11404011" cy="1087159"/>
          </a:xfrm>
        </p:spPr>
        <p:txBody>
          <a:bodyPr>
            <a:normAutofit/>
          </a:bodyPr>
          <a:lstStyle>
            <a:lvl1pPr marL="0" indent="0">
              <a:buNone/>
              <a:defRPr sz="2800" b="1" i="1">
                <a:solidFill>
                  <a:schemeClr val="tx1">
                    <a:lumMod val="50000"/>
                    <a:lumOff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Subhead</a:t>
            </a:r>
          </a:p>
        </p:txBody>
      </p:sp>
      <p:sp>
        <p:nvSpPr>
          <p:cNvPr id="14" name="Slide Number Placeholder 13"/>
          <p:cNvSpPr>
            <a:spLocks noGrp="1"/>
          </p:cNvSpPr>
          <p:nvPr>
            <p:ph type="sldNum" sz="quarter" idx="10"/>
          </p:nvPr>
        </p:nvSpPr>
        <p:spPr/>
        <p:txBody>
          <a:bodyPr/>
          <a:lstStyle>
            <a:lvl1pPr>
              <a:defRPr>
                <a:solidFill>
                  <a:srgbClr val="0066A1"/>
                </a:solidFill>
              </a:defRPr>
            </a:lvl1pPr>
          </a:lstStyle>
          <a:p>
            <a:fld id="{CA4F62B7-A929-4407-92A3-BBB6C28717A2}" type="slidenum">
              <a:rPr lang="en-US" smtClean="0"/>
              <a:t>‹#›</a:t>
            </a:fld>
            <a:endParaRPr lang="en-US"/>
          </a:p>
        </p:txBody>
      </p:sp>
      <p:pic>
        <p:nvPicPr>
          <p:cNvPr id="20" name="Google Shape;10;p1" descr="A picture containing dark&#10;&#10;Description automatically generated">
            <a:extLst>
              <a:ext uri="{FF2B5EF4-FFF2-40B4-BE49-F238E27FC236}">
                <a16:creationId xmlns:a16="http://schemas.microsoft.com/office/drawing/2014/main" id="{2F9935B8-0BC2-1930-FC33-309BCA4F942B}"/>
              </a:ext>
            </a:extLst>
          </p:cNvPr>
          <p:cNvPicPr preferRelativeResize="0"/>
          <p:nvPr/>
        </p:nvPicPr>
        <p:blipFill rotWithShape="1">
          <a:blip r:embed="rId3">
            <a:alphaModFix/>
          </a:blip>
          <a:srcRect/>
          <a:stretch/>
        </p:blipFill>
        <p:spPr>
          <a:xfrm rot="10800000">
            <a:off x="-485614" y="5602055"/>
            <a:ext cx="13142563" cy="1762205"/>
          </a:xfrm>
          <a:prstGeom prst="rect">
            <a:avLst/>
          </a:prstGeom>
          <a:noFill/>
          <a:ln>
            <a:noFill/>
          </a:ln>
        </p:spPr>
      </p:pic>
      <p:pic>
        <p:nvPicPr>
          <p:cNvPr id="21" name="Google Shape;20;p2">
            <a:extLst>
              <a:ext uri="{FF2B5EF4-FFF2-40B4-BE49-F238E27FC236}">
                <a16:creationId xmlns:a16="http://schemas.microsoft.com/office/drawing/2014/main" id="{C94A8414-66E0-4460-63A5-7FB2CBBEB070}"/>
              </a:ext>
            </a:extLst>
          </p:cNvPr>
          <p:cNvPicPr preferRelativeResize="0"/>
          <p:nvPr/>
        </p:nvPicPr>
        <p:blipFill rotWithShape="1">
          <a:blip r:embed="rId4">
            <a:alphaModFix/>
          </a:blip>
          <a:srcRect/>
          <a:stretch/>
        </p:blipFill>
        <p:spPr>
          <a:xfrm>
            <a:off x="10151947" y="5508531"/>
            <a:ext cx="1628452" cy="908904"/>
          </a:xfrm>
          <a:prstGeom prst="rect">
            <a:avLst/>
          </a:prstGeom>
          <a:noFill/>
          <a:ln>
            <a:noFill/>
          </a:ln>
        </p:spPr>
      </p:pic>
      <p:sp>
        <p:nvSpPr>
          <p:cNvPr id="22" name="Slide Number Placeholder 9">
            <a:extLst>
              <a:ext uri="{FF2B5EF4-FFF2-40B4-BE49-F238E27FC236}">
                <a16:creationId xmlns:a16="http://schemas.microsoft.com/office/drawing/2014/main" id="{F9E66C42-1E52-A34C-D506-0633C79B9FF0}"/>
              </a:ext>
            </a:extLst>
          </p:cNvPr>
          <p:cNvSpPr txBox="1">
            <a:spLocks/>
          </p:cNvSpPr>
          <p:nvPr/>
        </p:nvSpPr>
        <p:spPr>
          <a:xfrm>
            <a:off x="376387" y="6205392"/>
            <a:ext cx="648879" cy="365125"/>
          </a:xfrm>
          <a:prstGeom prst="rect">
            <a:avLst/>
          </a:prstGeom>
        </p:spPr>
        <p:txBody>
          <a:bodyPr vert="horz" lIns="121920" tIns="60960" rIns="121920" bIns="60960" rtlCol="0" anchor="ctr"/>
          <a:lstStyle>
            <a:defPPr>
              <a:defRPr lang="en-US"/>
            </a:defPPr>
            <a:lvl1pPr marL="0" algn="l" defTabSz="914400" rtl="0" eaLnBrk="1" latinLnBrk="0" hangingPunct="1">
              <a:defRPr sz="900" kern="1200">
                <a:solidFill>
                  <a:srgbClr val="0066A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D97BEB-BAEF-0344-9D5C-EC73E478698A}" type="slidenum">
              <a:rPr lang="en-US" sz="1200" smtClean="0"/>
              <a:pPr/>
              <a:t>‹#›</a:t>
            </a:fld>
            <a:endParaRPr lang="en-US" sz="1200" dirty="0"/>
          </a:p>
        </p:txBody>
      </p:sp>
      <p:sp>
        <p:nvSpPr>
          <p:cNvPr id="23" name="TextBox 22">
            <a:extLst>
              <a:ext uri="{FF2B5EF4-FFF2-40B4-BE49-F238E27FC236}">
                <a16:creationId xmlns:a16="http://schemas.microsoft.com/office/drawing/2014/main" id="{73465405-F2FF-1D53-4029-9C229D095E7D}"/>
              </a:ext>
            </a:extLst>
          </p:cNvPr>
          <p:cNvSpPr txBox="1"/>
          <p:nvPr/>
        </p:nvSpPr>
        <p:spPr>
          <a:xfrm>
            <a:off x="1085869" y="6205392"/>
            <a:ext cx="1110487" cy="318100"/>
          </a:xfrm>
          <a:prstGeom prst="rect">
            <a:avLst/>
          </a:prstGeom>
          <a:noFill/>
        </p:spPr>
        <p:txBody>
          <a:bodyPr wrap="square" rtlCol="0">
            <a:spAutoFit/>
          </a:bodyPr>
          <a:lstStyle/>
          <a:p>
            <a:r>
              <a:rPr lang="en-US" sz="1467" b="1" dirty="0" err="1">
                <a:solidFill>
                  <a:srgbClr val="0066A1"/>
                </a:solidFill>
                <a:latin typeface="Calibri" panose="020F0502020204030204" pitchFamily="34" charset="0"/>
                <a:cs typeface="Calibri" panose="020F0502020204030204" pitchFamily="34" charset="0"/>
              </a:rPr>
              <a:t>ieee.org</a:t>
            </a:r>
            <a:endParaRPr lang="en-US" sz="1467" b="1" dirty="0">
              <a:solidFill>
                <a:srgbClr val="0066A1"/>
              </a:solidFill>
              <a:latin typeface="Calibri" panose="020F0502020204030204" pitchFamily="34" charset="0"/>
              <a:cs typeface="Calibri" panose="020F0502020204030204" pitchFamily="34" charset="0"/>
            </a:endParaRPr>
          </a:p>
        </p:txBody>
      </p:sp>
      <p:sp>
        <p:nvSpPr>
          <p:cNvPr id="24" name="Google Shape;15;p1">
            <a:extLst>
              <a:ext uri="{FF2B5EF4-FFF2-40B4-BE49-F238E27FC236}">
                <a16:creationId xmlns:a16="http://schemas.microsoft.com/office/drawing/2014/main" id="{9E0ED5B5-8D2C-5DC2-65F3-A42A326E4AD9}"/>
              </a:ext>
            </a:extLst>
          </p:cNvPr>
          <p:cNvSpPr txBox="1"/>
          <p:nvPr/>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067" b="0" i="0" u="none" strike="noStrike" cap="none" dirty="0">
                <a:solidFill>
                  <a:srgbClr val="C7EAFB"/>
                </a:solidFill>
                <a:latin typeface="Calibri"/>
                <a:ea typeface="Calibri"/>
                <a:cs typeface="Calibri"/>
                <a:sym typeface="Calibri"/>
              </a:rPr>
              <a:t>The professional home for the engineering and technology community worldwide</a:t>
            </a:r>
            <a:endParaRPr sz="2400" dirty="0"/>
          </a:p>
        </p:txBody>
      </p:sp>
    </p:spTree>
    <p:extLst>
      <p:ext uri="{BB962C8B-B14F-4D97-AF65-F5344CB8AC3E}">
        <p14:creationId xmlns:p14="http://schemas.microsoft.com/office/powerpoint/2010/main" val="3674200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2.png"/><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1.pn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6386" y="1551969"/>
            <a:ext cx="11528740" cy="40410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Slide Number Placeholder 25"/>
          <p:cNvSpPr>
            <a:spLocks noGrp="1"/>
          </p:cNvSpPr>
          <p:nvPr>
            <p:ph type="sldNum" sz="quarter" idx="4"/>
          </p:nvPr>
        </p:nvSpPr>
        <p:spPr>
          <a:xfrm>
            <a:off x="376387" y="6205392"/>
            <a:ext cx="648879" cy="365125"/>
          </a:xfrm>
          <a:prstGeom prst="rect">
            <a:avLst/>
          </a:prstGeom>
        </p:spPr>
        <p:txBody>
          <a:bodyPr vert="horz" lIns="91440" tIns="45720" rIns="91440" bIns="45720" rtlCol="0" anchor="ctr"/>
          <a:lstStyle>
            <a:lvl1pPr algn="l">
              <a:defRPr sz="1200">
                <a:solidFill>
                  <a:srgbClr val="0066A1"/>
                </a:solidFill>
              </a:defRPr>
            </a:lvl1pPr>
          </a:lstStyle>
          <a:p>
            <a:fld id="{CA4F62B7-A929-4407-92A3-BBB6C28717A2}" type="slidenum">
              <a:rPr lang="en-US" smtClean="0"/>
              <a:t>‹#›</a:t>
            </a:fld>
            <a:endParaRPr lang="en-US"/>
          </a:p>
        </p:txBody>
      </p:sp>
      <p:pic>
        <p:nvPicPr>
          <p:cNvPr id="11" name="Picture 1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786260" y="6003833"/>
            <a:ext cx="1135081" cy="331444"/>
          </a:xfrm>
          <a:prstGeom prst="rect">
            <a:avLst/>
          </a:prstGeom>
        </p:spPr>
      </p:pic>
      <p:pic>
        <p:nvPicPr>
          <p:cNvPr id="8" name="Google Shape;10;p1" descr="A picture containing dark&#10;&#10;Description automatically generated">
            <a:extLst>
              <a:ext uri="{FF2B5EF4-FFF2-40B4-BE49-F238E27FC236}">
                <a16:creationId xmlns:a16="http://schemas.microsoft.com/office/drawing/2014/main" id="{6C22DB2D-3007-CA4F-F617-1A0992B00ADB}"/>
              </a:ext>
            </a:extLst>
          </p:cNvPr>
          <p:cNvPicPr preferRelativeResize="0"/>
          <p:nvPr/>
        </p:nvPicPr>
        <p:blipFill rotWithShape="1">
          <a:blip r:embed="rId25">
            <a:alphaModFix/>
          </a:blip>
          <a:srcRect/>
          <a:stretch/>
        </p:blipFill>
        <p:spPr>
          <a:xfrm rot="10800000">
            <a:off x="-485614" y="5602055"/>
            <a:ext cx="13142563" cy="1762205"/>
          </a:xfrm>
          <a:prstGeom prst="rect">
            <a:avLst/>
          </a:prstGeom>
          <a:noFill/>
          <a:ln>
            <a:noFill/>
          </a:ln>
        </p:spPr>
      </p:pic>
      <p:sp>
        <p:nvSpPr>
          <p:cNvPr id="9" name="Google Shape;15;p1">
            <a:extLst>
              <a:ext uri="{FF2B5EF4-FFF2-40B4-BE49-F238E27FC236}">
                <a16:creationId xmlns:a16="http://schemas.microsoft.com/office/drawing/2014/main" id="{5F028249-8526-C24F-DC97-781076A629BC}"/>
              </a:ext>
            </a:extLst>
          </p:cNvPr>
          <p:cNvSpPr txBox="1"/>
          <p:nvPr/>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067" b="0" i="0" u="none" strike="noStrike" cap="none" dirty="0">
                <a:solidFill>
                  <a:srgbClr val="C7EAFB"/>
                </a:solidFill>
                <a:latin typeface="Calibri"/>
                <a:ea typeface="Calibri"/>
                <a:cs typeface="Calibri"/>
                <a:sym typeface="Calibri"/>
              </a:rPr>
              <a:t>The professional home for the engineering and technology community worldwide</a:t>
            </a:r>
            <a:endParaRPr sz="2400" dirty="0"/>
          </a:p>
        </p:txBody>
      </p:sp>
      <p:sp>
        <p:nvSpPr>
          <p:cNvPr id="10" name="TextBox 9">
            <a:extLst>
              <a:ext uri="{FF2B5EF4-FFF2-40B4-BE49-F238E27FC236}">
                <a16:creationId xmlns:a16="http://schemas.microsoft.com/office/drawing/2014/main" id="{1C6D7628-BB4B-9FA6-9AFA-DA6FF4866DB2}"/>
              </a:ext>
            </a:extLst>
          </p:cNvPr>
          <p:cNvSpPr txBox="1"/>
          <p:nvPr/>
        </p:nvSpPr>
        <p:spPr>
          <a:xfrm>
            <a:off x="824495" y="596443"/>
            <a:ext cx="0" cy="0"/>
          </a:xfrm>
          <a:prstGeom prst="rect">
            <a:avLst/>
          </a:prstGeom>
        </p:spPr>
        <p:txBody>
          <a:bodyPr wrap="none" rtlCol="0">
            <a:normAutofit fontScale="25000" lnSpcReduction="20000"/>
          </a:bodyPr>
          <a:lstStyle/>
          <a:p>
            <a:pPr algn="l"/>
            <a:endParaRPr lang="en-US" sz="2400" dirty="0"/>
          </a:p>
        </p:txBody>
      </p:sp>
    </p:spTree>
    <p:extLst>
      <p:ext uri="{BB962C8B-B14F-4D97-AF65-F5344CB8AC3E}">
        <p14:creationId xmlns:p14="http://schemas.microsoft.com/office/powerpoint/2010/main" val="2285507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xStyles>
    <p:titleStyle>
      <a:lvl1pPr algn="l" defTabSz="914377" rtl="0" eaLnBrk="1" latinLnBrk="0" hangingPunct="1">
        <a:lnSpc>
          <a:spcPct val="90000"/>
        </a:lnSpc>
        <a:spcBef>
          <a:spcPct val="0"/>
        </a:spcBef>
        <a:buNone/>
        <a:defRPr sz="3400" b="1" i="0" kern="1200">
          <a:solidFill>
            <a:srgbClr val="0066A1"/>
          </a:solidFill>
          <a:latin typeface="Calibri" charset="0"/>
          <a:ea typeface="Calibri" charset="0"/>
          <a:cs typeface="Calibri" charset="0"/>
        </a:defRPr>
      </a:lvl1pPr>
    </p:titleStyle>
    <p:bodyStyle>
      <a:lvl1pPr marL="228594" indent="-228594" algn="l" defTabSz="914377" rtl="0" eaLnBrk="1" latinLnBrk="0" hangingPunct="1">
        <a:lnSpc>
          <a:spcPct val="90000"/>
        </a:lnSpc>
        <a:spcBef>
          <a:spcPts val="1000"/>
        </a:spcBef>
        <a:buClr>
          <a:srgbClr val="0066A1"/>
        </a:buClr>
        <a:buFont typeface="LucidaGrande" charset="0"/>
        <a:buChar char="▸"/>
        <a:defRPr sz="22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066A1"/>
        </a:buClr>
        <a:buFont typeface="LucidaGrande" charset="0"/>
        <a:buChar char="-"/>
        <a:defRPr sz="18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066A1"/>
        </a:buClr>
        <a:buFont typeface="Arial" panose="020B0604020202020204" pitchFamily="34" charset="0"/>
        <a:buChar char="•"/>
        <a:defRPr sz="18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066A1"/>
        </a:buClr>
        <a:buFont typeface="Wingdings" charset="2"/>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066A1"/>
        </a:buClr>
        <a:buFont typeface="Courier New" charset="0"/>
        <a:buChar char="o"/>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6386" y="1551969"/>
            <a:ext cx="11528740" cy="40410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Slide Number Placeholder 25"/>
          <p:cNvSpPr>
            <a:spLocks noGrp="1"/>
          </p:cNvSpPr>
          <p:nvPr>
            <p:ph type="sldNum" sz="quarter" idx="4"/>
          </p:nvPr>
        </p:nvSpPr>
        <p:spPr>
          <a:xfrm>
            <a:off x="376387" y="6205392"/>
            <a:ext cx="648879" cy="365125"/>
          </a:xfrm>
          <a:prstGeom prst="rect">
            <a:avLst/>
          </a:prstGeom>
        </p:spPr>
        <p:txBody>
          <a:bodyPr vert="horz" lIns="91440" tIns="45720" rIns="91440" bIns="45720" rtlCol="0" anchor="ctr"/>
          <a:lstStyle>
            <a:lvl1pPr algn="l">
              <a:defRPr sz="1200">
                <a:solidFill>
                  <a:srgbClr val="0066A1"/>
                </a:solidFill>
              </a:defRPr>
            </a:lvl1pPr>
          </a:lstStyle>
          <a:p>
            <a:fld id="{CA4F62B7-A929-4407-92A3-BBB6C28717A2}" type="slidenum">
              <a:rPr lang="en-US" smtClean="0"/>
              <a:t>‹#›</a:t>
            </a:fld>
            <a:endParaRPr lang="en-US"/>
          </a:p>
        </p:txBody>
      </p:sp>
      <p:pic>
        <p:nvPicPr>
          <p:cNvPr id="11" name="Picture 10"/>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786260" y="6003833"/>
            <a:ext cx="1135081" cy="331444"/>
          </a:xfrm>
          <a:prstGeom prst="rect">
            <a:avLst/>
          </a:prstGeom>
        </p:spPr>
      </p:pic>
      <p:pic>
        <p:nvPicPr>
          <p:cNvPr id="8" name="Google Shape;10;p1" descr="A picture containing dark&#10;&#10;Description automatically generated">
            <a:extLst>
              <a:ext uri="{FF2B5EF4-FFF2-40B4-BE49-F238E27FC236}">
                <a16:creationId xmlns:a16="http://schemas.microsoft.com/office/drawing/2014/main" id="{6C22DB2D-3007-CA4F-F617-1A0992B00ADB}"/>
              </a:ext>
            </a:extLst>
          </p:cNvPr>
          <p:cNvPicPr preferRelativeResize="0"/>
          <p:nvPr/>
        </p:nvPicPr>
        <p:blipFill rotWithShape="1">
          <a:blip r:embed="rId26">
            <a:alphaModFix/>
          </a:blip>
          <a:srcRect/>
          <a:stretch/>
        </p:blipFill>
        <p:spPr>
          <a:xfrm rot="10800000">
            <a:off x="-485614" y="5602055"/>
            <a:ext cx="13142563" cy="1762205"/>
          </a:xfrm>
          <a:prstGeom prst="rect">
            <a:avLst/>
          </a:prstGeom>
          <a:noFill/>
          <a:ln>
            <a:noFill/>
          </a:ln>
        </p:spPr>
      </p:pic>
      <p:sp>
        <p:nvSpPr>
          <p:cNvPr id="9" name="Google Shape;15;p1">
            <a:extLst>
              <a:ext uri="{FF2B5EF4-FFF2-40B4-BE49-F238E27FC236}">
                <a16:creationId xmlns:a16="http://schemas.microsoft.com/office/drawing/2014/main" id="{5F028249-8526-C24F-DC97-781076A629BC}"/>
              </a:ext>
            </a:extLst>
          </p:cNvPr>
          <p:cNvSpPr txBox="1"/>
          <p:nvPr/>
        </p:nvSpPr>
        <p:spPr>
          <a:xfrm>
            <a:off x="0" y="6615451"/>
            <a:ext cx="12192000" cy="287268"/>
          </a:xfrm>
          <a:prstGeom prst="rect">
            <a:avLst/>
          </a:prstGeom>
          <a:noFill/>
          <a:ln>
            <a:noFill/>
          </a:ln>
        </p:spPr>
        <p:txBody>
          <a:bodyPr spcFirstLastPara="1" wrap="square" lIns="121900" tIns="60933" rIns="121900" bIns="60933" anchor="t" anchorCtr="0">
            <a:spAutoFit/>
          </a:bodyPr>
          <a:lstStyle/>
          <a:p>
            <a:pPr marL="0" marR="0" lvl="0" indent="0" algn="ctr" rtl="0">
              <a:spcBef>
                <a:spcPts val="0"/>
              </a:spcBef>
              <a:spcAft>
                <a:spcPts val="0"/>
              </a:spcAft>
              <a:buNone/>
            </a:pPr>
            <a:r>
              <a:rPr lang="en-US" sz="1067" b="0" i="0" u="none" strike="noStrike" cap="none" dirty="0">
                <a:solidFill>
                  <a:srgbClr val="C7EAFB"/>
                </a:solidFill>
                <a:latin typeface="Calibri"/>
                <a:ea typeface="Calibri"/>
                <a:cs typeface="Calibri"/>
                <a:sym typeface="Calibri"/>
              </a:rPr>
              <a:t>The professional home for the engineering and technology community worldwide</a:t>
            </a:r>
            <a:endParaRPr sz="2400" dirty="0"/>
          </a:p>
        </p:txBody>
      </p:sp>
      <p:sp>
        <p:nvSpPr>
          <p:cNvPr id="10" name="TextBox 9">
            <a:extLst>
              <a:ext uri="{FF2B5EF4-FFF2-40B4-BE49-F238E27FC236}">
                <a16:creationId xmlns:a16="http://schemas.microsoft.com/office/drawing/2014/main" id="{1C6D7628-BB4B-9FA6-9AFA-DA6FF4866DB2}"/>
              </a:ext>
            </a:extLst>
          </p:cNvPr>
          <p:cNvSpPr txBox="1"/>
          <p:nvPr/>
        </p:nvSpPr>
        <p:spPr>
          <a:xfrm>
            <a:off x="824495" y="596443"/>
            <a:ext cx="0" cy="0"/>
          </a:xfrm>
          <a:prstGeom prst="rect">
            <a:avLst/>
          </a:prstGeom>
        </p:spPr>
        <p:txBody>
          <a:bodyPr wrap="none" rtlCol="0">
            <a:normAutofit fontScale="25000" lnSpcReduction="20000"/>
          </a:bodyPr>
          <a:lstStyle/>
          <a:p>
            <a:pPr algn="l"/>
            <a:endParaRPr lang="en-US" sz="2400" dirty="0"/>
          </a:p>
        </p:txBody>
      </p:sp>
    </p:spTree>
    <p:extLst>
      <p:ext uri="{BB962C8B-B14F-4D97-AF65-F5344CB8AC3E}">
        <p14:creationId xmlns:p14="http://schemas.microsoft.com/office/powerpoint/2010/main" val="38582262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Lst>
  <p:txStyles>
    <p:titleStyle>
      <a:lvl1pPr algn="l" defTabSz="914377" rtl="0" eaLnBrk="1" latinLnBrk="0" hangingPunct="1">
        <a:lnSpc>
          <a:spcPct val="90000"/>
        </a:lnSpc>
        <a:spcBef>
          <a:spcPct val="0"/>
        </a:spcBef>
        <a:buNone/>
        <a:defRPr sz="3400" b="1" i="0" kern="1200">
          <a:solidFill>
            <a:srgbClr val="0066A1"/>
          </a:solidFill>
          <a:latin typeface="Calibri" charset="0"/>
          <a:ea typeface="Calibri" charset="0"/>
          <a:cs typeface="Calibri" charset="0"/>
        </a:defRPr>
      </a:lvl1pPr>
    </p:titleStyle>
    <p:bodyStyle>
      <a:lvl1pPr marL="228594" indent="-228594" algn="l" defTabSz="914377" rtl="0" eaLnBrk="1" latinLnBrk="0" hangingPunct="1">
        <a:lnSpc>
          <a:spcPct val="90000"/>
        </a:lnSpc>
        <a:spcBef>
          <a:spcPts val="1000"/>
        </a:spcBef>
        <a:buClr>
          <a:srgbClr val="0066A1"/>
        </a:buClr>
        <a:buFont typeface="LucidaGrande" charset="0"/>
        <a:buChar char="▸"/>
        <a:defRPr sz="22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066A1"/>
        </a:buClr>
        <a:buFont typeface="LucidaGrande" charset="0"/>
        <a:buChar char="-"/>
        <a:defRPr sz="18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066A1"/>
        </a:buClr>
        <a:buFont typeface="Arial" panose="020B0604020202020204" pitchFamily="34" charset="0"/>
        <a:buChar char="•"/>
        <a:defRPr sz="18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066A1"/>
        </a:buClr>
        <a:buFont typeface="Wingdings" charset="2"/>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066A1"/>
        </a:buClr>
        <a:buFont typeface="Courier New" charset="0"/>
        <a:buChar char="o"/>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ADC0763-5EB5-BB41-B393-C1FD308BB910}"/>
              </a:ext>
            </a:extLst>
          </p:cNvPr>
          <p:cNvSpPr/>
          <p:nvPr/>
        </p:nvSpPr>
        <p:spPr>
          <a:xfrm>
            <a:off x="0" y="0"/>
            <a:ext cx="12192000" cy="6858000"/>
          </a:xfrm>
          <a:prstGeom prst="rect">
            <a:avLst/>
          </a:prstGeom>
          <a:gradFill>
            <a:gsLst>
              <a:gs pos="96000">
                <a:srgbClr val="658D1B">
                  <a:alpha val="16000"/>
                </a:srgbClr>
              </a:gs>
              <a:gs pos="8000">
                <a:srgbClr val="B2D5D7">
                  <a:alpha val="13725"/>
                </a:srgbClr>
              </a:gs>
              <a:gs pos="55000">
                <a:srgbClr val="004578">
                  <a:alpha val="9000"/>
                </a:srgb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4" dirty="0"/>
          </a:p>
        </p:txBody>
      </p:sp>
      <p:sp>
        <p:nvSpPr>
          <p:cNvPr id="21" name="Rectangle 20">
            <a:extLst>
              <a:ext uri="{FF2B5EF4-FFF2-40B4-BE49-F238E27FC236}">
                <a16:creationId xmlns:a16="http://schemas.microsoft.com/office/drawing/2014/main" id="{F217F481-342B-FA4B-A9B6-7547ECEFDF39}"/>
              </a:ext>
            </a:extLst>
          </p:cNvPr>
          <p:cNvSpPr/>
          <p:nvPr/>
        </p:nvSpPr>
        <p:spPr>
          <a:xfrm>
            <a:off x="-2" y="2"/>
            <a:ext cx="12192001" cy="152399"/>
          </a:xfrm>
          <a:prstGeom prst="rect">
            <a:avLst/>
          </a:prstGeom>
          <a:solidFill>
            <a:srgbClr val="843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4"/>
          </a:p>
        </p:txBody>
      </p:sp>
      <p:sp>
        <p:nvSpPr>
          <p:cNvPr id="22" name="Right Triangle 21">
            <a:extLst>
              <a:ext uri="{FF2B5EF4-FFF2-40B4-BE49-F238E27FC236}">
                <a16:creationId xmlns:a16="http://schemas.microsoft.com/office/drawing/2014/main" id="{5D3F7612-F02C-DD4B-8552-A19A708B97CF}"/>
              </a:ext>
            </a:extLst>
          </p:cNvPr>
          <p:cNvSpPr/>
          <p:nvPr/>
        </p:nvSpPr>
        <p:spPr>
          <a:xfrm rot="5400000">
            <a:off x="1" y="1"/>
            <a:ext cx="283028" cy="283028"/>
          </a:xfrm>
          <a:prstGeom prst="rtTriangle">
            <a:avLst/>
          </a:prstGeom>
          <a:solidFill>
            <a:srgbClr val="843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4"/>
          </a:p>
        </p:txBody>
      </p:sp>
      <p:sp>
        <p:nvSpPr>
          <p:cNvPr id="24" name="Snip Single Corner Rectangle 23">
            <a:extLst>
              <a:ext uri="{FF2B5EF4-FFF2-40B4-BE49-F238E27FC236}">
                <a16:creationId xmlns:a16="http://schemas.microsoft.com/office/drawing/2014/main" id="{5A0B9FDC-3D20-2343-84E4-967CC0230C84}"/>
              </a:ext>
            </a:extLst>
          </p:cNvPr>
          <p:cNvSpPr/>
          <p:nvPr/>
        </p:nvSpPr>
        <p:spPr>
          <a:xfrm flipH="1">
            <a:off x="-1" y="6189189"/>
            <a:ext cx="12191997" cy="668813"/>
          </a:xfrm>
          <a:prstGeom prst="snip1Rect">
            <a:avLst>
              <a:gd name="adj" fmla="val 50000"/>
            </a:avLst>
          </a:prstGeom>
          <a:solidFill>
            <a:schemeClr val="bg1">
              <a:alpha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4"/>
          </a:p>
        </p:txBody>
      </p:sp>
      <p:pic>
        <p:nvPicPr>
          <p:cNvPr id="34" name="Picture 33">
            <a:extLst>
              <a:ext uri="{FF2B5EF4-FFF2-40B4-BE49-F238E27FC236}">
                <a16:creationId xmlns:a16="http://schemas.microsoft.com/office/drawing/2014/main" id="{BDE1919D-5D13-F347-B3A5-557B780F1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9613" y="385651"/>
            <a:ext cx="1067464" cy="311700"/>
          </a:xfrm>
          <a:prstGeom prst="rect">
            <a:avLst/>
          </a:prstGeom>
        </p:spPr>
      </p:pic>
      <p:sp>
        <p:nvSpPr>
          <p:cNvPr id="9" name="Slide Number Placeholder 25">
            <a:extLst>
              <a:ext uri="{FF2B5EF4-FFF2-40B4-BE49-F238E27FC236}">
                <a16:creationId xmlns:a16="http://schemas.microsoft.com/office/drawing/2014/main" id="{9D488A91-F8B7-A74D-8D5D-53419EBC94F5}"/>
              </a:ext>
            </a:extLst>
          </p:cNvPr>
          <p:cNvSpPr>
            <a:spLocks noGrp="1"/>
          </p:cNvSpPr>
          <p:nvPr>
            <p:ph type="sldNum" sz="quarter" idx="4"/>
          </p:nvPr>
        </p:nvSpPr>
        <p:spPr>
          <a:xfrm>
            <a:off x="189978" y="6450354"/>
            <a:ext cx="648879" cy="365125"/>
          </a:xfrm>
          <a:prstGeom prst="rect">
            <a:avLst/>
          </a:prstGeom>
        </p:spPr>
        <p:txBody>
          <a:bodyPr vert="horz" lIns="91440" tIns="45720" rIns="91440" bIns="45720" rtlCol="0" anchor="ctr"/>
          <a:lstStyle>
            <a:lvl1pPr algn="l">
              <a:defRPr sz="1067">
                <a:solidFill>
                  <a:srgbClr val="004578"/>
                </a:solidFill>
              </a:defRPr>
            </a:lvl1pPr>
          </a:lstStyle>
          <a:p>
            <a:fld id="{59E3AEFB-F365-465A-B921-072B0E847303}" type="slidenum">
              <a:rPr lang="en-US" smtClean="0"/>
              <a:t>‹#›</a:t>
            </a:fld>
            <a:endParaRPr lang="en-US"/>
          </a:p>
        </p:txBody>
      </p:sp>
    </p:spTree>
    <p:extLst>
      <p:ext uri="{BB962C8B-B14F-4D97-AF65-F5344CB8AC3E}">
        <p14:creationId xmlns:p14="http://schemas.microsoft.com/office/powerpoint/2010/main" val="3437257163"/>
      </p:ext>
    </p:extLst>
  </p:cSld>
  <p:clrMap bg1="lt1" tx1="dk1" bg2="lt2" tx2="dk2" accent1="accent1" accent2="accent2" accent3="accent3" accent4="accent4" accent5="accent5" accent6="accent6" hlink="hlink" folHlink="folHlink"/>
  <p:sldLayoutIdLst>
    <p:sldLayoutId id="2147483746" r:id="rId1"/>
  </p:sldLayoutIdLst>
  <p:txStyles>
    <p:titleStyle>
      <a:lvl1pPr algn="l" defTabSz="2560297" rtl="0" eaLnBrk="1" latinLnBrk="0" hangingPunct="1">
        <a:lnSpc>
          <a:spcPct val="90000"/>
        </a:lnSpc>
        <a:spcBef>
          <a:spcPct val="0"/>
        </a:spcBef>
        <a:buNone/>
        <a:defRPr sz="9520" b="1" i="0" kern="1200">
          <a:solidFill>
            <a:srgbClr val="0066A1"/>
          </a:solidFill>
          <a:latin typeface="Calibri" charset="0"/>
          <a:ea typeface="Calibri" charset="0"/>
          <a:cs typeface="Calibri" charset="0"/>
        </a:defRPr>
      </a:lvl1pPr>
    </p:titleStyle>
    <p:bodyStyle>
      <a:lvl1pPr marL="640074" indent="-640074" algn="l" defTabSz="2560297" rtl="0" eaLnBrk="1" latinLnBrk="0" hangingPunct="1">
        <a:lnSpc>
          <a:spcPct val="90000"/>
        </a:lnSpc>
        <a:spcBef>
          <a:spcPts val="2800"/>
        </a:spcBef>
        <a:buClr>
          <a:srgbClr val="0066A1"/>
        </a:buClr>
        <a:buFont typeface="LucidaGrande" charset="0"/>
        <a:buChar char="▸"/>
        <a:defRPr sz="6160" kern="1200">
          <a:solidFill>
            <a:schemeClr val="tx1"/>
          </a:solidFill>
          <a:latin typeface="+mn-lt"/>
          <a:ea typeface="+mn-ea"/>
          <a:cs typeface="+mn-cs"/>
        </a:defRPr>
      </a:lvl1pPr>
      <a:lvl2pPr marL="1920223" indent="-640074" algn="l" defTabSz="2560297" rtl="0" eaLnBrk="1" latinLnBrk="0" hangingPunct="1">
        <a:lnSpc>
          <a:spcPct val="90000"/>
        </a:lnSpc>
        <a:spcBef>
          <a:spcPts val="1400"/>
        </a:spcBef>
        <a:buClr>
          <a:srgbClr val="0066A1"/>
        </a:buClr>
        <a:buFont typeface="LucidaGrande" charset="0"/>
        <a:buChar char="-"/>
        <a:defRPr sz="5040" kern="1200">
          <a:solidFill>
            <a:schemeClr val="tx1"/>
          </a:solidFill>
          <a:latin typeface="+mn-lt"/>
          <a:ea typeface="+mn-ea"/>
          <a:cs typeface="+mn-cs"/>
        </a:defRPr>
      </a:lvl2pPr>
      <a:lvl3pPr marL="3200371" indent="-640074" algn="l" defTabSz="2560297" rtl="0" eaLnBrk="1" latinLnBrk="0" hangingPunct="1">
        <a:lnSpc>
          <a:spcPct val="90000"/>
        </a:lnSpc>
        <a:spcBef>
          <a:spcPts val="1400"/>
        </a:spcBef>
        <a:buClr>
          <a:srgbClr val="0066A1"/>
        </a:buClr>
        <a:buFont typeface="Arial" panose="020B0604020202020204" pitchFamily="34" charset="0"/>
        <a:buChar char="•"/>
        <a:defRPr sz="5040" kern="1200">
          <a:solidFill>
            <a:schemeClr val="tx1"/>
          </a:solidFill>
          <a:latin typeface="+mn-lt"/>
          <a:ea typeface="+mn-ea"/>
          <a:cs typeface="+mn-cs"/>
        </a:defRPr>
      </a:lvl3pPr>
      <a:lvl4pPr marL="4480520" indent="-640074" algn="l" defTabSz="2560297" rtl="0" eaLnBrk="1" latinLnBrk="0" hangingPunct="1">
        <a:lnSpc>
          <a:spcPct val="90000"/>
        </a:lnSpc>
        <a:spcBef>
          <a:spcPts val="1400"/>
        </a:spcBef>
        <a:buClr>
          <a:srgbClr val="0066A1"/>
        </a:buClr>
        <a:buFont typeface="Wingdings" charset="2"/>
        <a:buChar char="§"/>
        <a:defRPr sz="5040" kern="1200">
          <a:solidFill>
            <a:schemeClr val="tx1"/>
          </a:solidFill>
          <a:latin typeface="+mn-lt"/>
          <a:ea typeface="+mn-ea"/>
          <a:cs typeface="+mn-cs"/>
        </a:defRPr>
      </a:lvl4pPr>
      <a:lvl5pPr marL="5760669" indent="-640074" algn="l" defTabSz="2560297" rtl="0" eaLnBrk="1" latinLnBrk="0" hangingPunct="1">
        <a:lnSpc>
          <a:spcPct val="90000"/>
        </a:lnSpc>
        <a:spcBef>
          <a:spcPts val="1400"/>
        </a:spcBef>
        <a:buClr>
          <a:srgbClr val="0066A1"/>
        </a:buClr>
        <a:buFont typeface="Courier New" charset="0"/>
        <a:buChar char="o"/>
        <a:defRPr sz="5040" kern="1200">
          <a:solidFill>
            <a:schemeClr val="tx1"/>
          </a:solidFill>
          <a:latin typeface="+mn-lt"/>
          <a:ea typeface="+mn-ea"/>
          <a:cs typeface="+mn-cs"/>
        </a:defRPr>
      </a:lvl5pPr>
      <a:lvl6pPr marL="7040817" indent="-640074" algn="l" defTabSz="2560297" rtl="0" eaLnBrk="1" latinLnBrk="0" hangingPunct="1">
        <a:lnSpc>
          <a:spcPct val="90000"/>
        </a:lnSpc>
        <a:spcBef>
          <a:spcPts val="1400"/>
        </a:spcBef>
        <a:buFont typeface="Arial" panose="020B0604020202020204" pitchFamily="34" charset="0"/>
        <a:buChar char="•"/>
        <a:defRPr sz="5040" kern="1200">
          <a:solidFill>
            <a:schemeClr val="tx1"/>
          </a:solidFill>
          <a:latin typeface="+mn-lt"/>
          <a:ea typeface="+mn-ea"/>
          <a:cs typeface="+mn-cs"/>
        </a:defRPr>
      </a:lvl6pPr>
      <a:lvl7pPr marL="8320966" indent="-640074" algn="l" defTabSz="2560297" rtl="0" eaLnBrk="1" latinLnBrk="0" hangingPunct="1">
        <a:lnSpc>
          <a:spcPct val="90000"/>
        </a:lnSpc>
        <a:spcBef>
          <a:spcPts val="1400"/>
        </a:spcBef>
        <a:buFont typeface="Arial" panose="020B0604020202020204" pitchFamily="34" charset="0"/>
        <a:buChar char="•"/>
        <a:defRPr sz="5040" kern="1200">
          <a:solidFill>
            <a:schemeClr val="tx1"/>
          </a:solidFill>
          <a:latin typeface="+mn-lt"/>
          <a:ea typeface="+mn-ea"/>
          <a:cs typeface="+mn-cs"/>
        </a:defRPr>
      </a:lvl7pPr>
      <a:lvl8pPr marL="9601114" indent="-640074" algn="l" defTabSz="2560297" rtl="0" eaLnBrk="1" latinLnBrk="0" hangingPunct="1">
        <a:lnSpc>
          <a:spcPct val="90000"/>
        </a:lnSpc>
        <a:spcBef>
          <a:spcPts val="1400"/>
        </a:spcBef>
        <a:buFont typeface="Arial" panose="020B0604020202020204" pitchFamily="34" charset="0"/>
        <a:buChar char="•"/>
        <a:defRPr sz="5040" kern="1200">
          <a:solidFill>
            <a:schemeClr val="tx1"/>
          </a:solidFill>
          <a:latin typeface="+mn-lt"/>
          <a:ea typeface="+mn-ea"/>
          <a:cs typeface="+mn-cs"/>
        </a:defRPr>
      </a:lvl8pPr>
      <a:lvl9pPr marL="10881263" indent="-640074" algn="l" defTabSz="2560297" rtl="0" eaLnBrk="1" latinLnBrk="0" hangingPunct="1">
        <a:lnSpc>
          <a:spcPct val="90000"/>
        </a:lnSpc>
        <a:spcBef>
          <a:spcPts val="1400"/>
        </a:spcBef>
        <a:buFont typeface="Arial" panose="020B0604020202020204" pitchFamily="34" charset="0"/>
        <a:buChar char="•"/>
        <a:defRPr sz="5040" kern="1200">
          <a:solidFill>
            <a:schemeClr val="tx1"/>
          </a:solidFill>
          <a:latin typeface="+mn-lt"/>
          <a:ea typeface="+mn-ea"/>
          <a:cs typeface="+mn-cs"/>
        </a:defRPr>
      </a:lvl9pPr>
    </p:bodyStyle>
    <p:otherStyle>
      <a:defPPr>
        <a:defRPr lang="en-US"/>
      </a:defPPr>
      <a:lvl1pPr marL="0" algn="l" defTabSz="2560297" rtl="0" eaLnBrk="1" latinLnBrk="0" hangingPunct="1">
        <a:defRPr sz="5040" kern="1200">
          <a:solidFill>
            <a:schemeClr val="tx1"/>
          </a:solidFill>
          <a:latin typeface="+mn-lt"/>
          <a:ea typeface="+mn-ea"/>
          <a:cs typeface="+mn-cs"/>
        </a:defRPr>
      </a:lvl1pPr>
      <a:lvl2pPr marL="1280149" algn="l" defTabSz="2560297" rtl="0" eaLnBrk="1" latinLnBrk="0" hangingPunct="1">
        <a:defRPr sz="5040" kern="1200">
          <a:solidFill>
            <a:schemeClr val="tx1"/>
          </a:solidFill>
          <a:latin typeface="+mn-lt"/>
          <a:ea typeface="+mn-ea"/>
          <a:cs typeface="+mn-cs"/>
        </a:defRPr>
      </a:lvl2pPr>
      <a:lvl3pPr marL="2560297" algn="l" defTabSz="2560297" rtl="0" eaLnBrk="1" latinLnBrk="0" hangingPunct="1">
        <a:defRPr sz="5040" kern="1200">
          <a:solidFill>
            <a:schemeClr val="tx1"/>
          </a:solidFill>
          <a:latin typeface="+mn-lt"/>
          <a:ea typeface="+mn-ea"/>
          <a:cs typeface="+mn-cs"/>
        </a:defRPr>
      </a:lvl3pPr>
      <a:lvl4pPr marL="3840446" algn="l" defTabSz="2560297" rtl="0" eaLnBrk="1" latinLnBrk="0" hangingPunct="1">
        <a:defRPr sz="5040" kern="1200">
          <a:solidFill>
            <a:schemeClr val="tx1"/>
          </a:solidFill>
          <a:latin typeface="+mn-lt"/>
          <a:ea typeface="+mn-ea"/>
          <a:cs typeface="+mn-cs"/>
        </a:defRPr>
      </a:lvl4pPr>
      <a:lvl5pPr marL="5120594" algn="l" defTabSz="2560297" rtl="0" eaLnBrk="1" latinLnBrk="0" hangingPunct="1">
        <a:defRPr sz="5040" kern="1200">
          <a:solidFill>
            <a:schemeClr val="tx1"/>
          </a:solidFill>
          <a:latin typeface="+mn-lt"/>
          <a:ea typeface="+mn-ea"/>
          <a:cs typeface="+mn-cs"/>
        </a:defRPr>
      </a:lvl5pPr>
      <a:lvl6pPr marL="6400743" algn="l" defTabSz="2560297" rtl="0" eaLnBrk="1" latinLnBrk="0" hangingPunct="1">
        <a:defRPr sz="5040" kern="1200">
          <a:solidFill>
            <a:schemeClr val="tx1"/>
          </a:solidFill>
          <a:latin typeface="+mn-lt"/>
          <a:ea typeface="+mn-ea"/>
          <a:cs typeface="+mn-cs"/>
        </a:defRPr>
      </a:lvl6pPr>
      <a:lvl7pPr marL="7680891" algn="l" defTabSz="2560297" rtl="0" eaLnBrk="1" latinLnBrk="0" hangingPunct="1">
        <a:defRPr sz="5040" kern="1200">
          <a:solidFill>
            <a:schemeClr val="tx1"/>
          </a:solidFill>
          <a:latin typeface="+mn-lt"/>
          <a:ea typeface="+mn-ea"/>
          <a:cs typeface="+mn-cs"/>
        </a:defRPr>
      </a:lvl7pPr>
      <a:lvl8pPr marL="8961040" algn="l" defTabSz="2560297" rtl="0" eaLnBrk="1" latinLnBrk="0" hangingPunct="1">
        <a:defRPr sz="5040" kern="1200">
          <a:solidFill>
            <a:schemeClr val="tx1"/>
          </a:solidFill>
          <a:latin typeface="+mn-lt"/>
          <a:ea typeface="+mn-ea"/>
          <a:cs typeface="+mn-cs"/>
        </a:defRPr>
      </a:lvl8pPr>
      <a:lvl9pPr marL="10241189" algn="l" defTabSz="2560297" rtl="0" eaLnBrk="1" latinLnBrk="0" hangingPunct="1">
        <a:defRPr sz="50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evanreidsmith7/UnityWorkshopTXSTIEEE" TargetMode="Externa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hyperlink" Target="https://learn.unity.com/course/create-with-code" TargetMode="Externa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evanreidsmith7/UnityWorkshopTXSTIEEE" TargetMode="Externa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E58E-9073-4A0C-0F7A-CCAF34DE3623}"/>
              </a:ext>
            </a:extLst>
          </p:cNvPr>
          <p:cNvSpPr>
            <a:spLocks noGrp="1"/>
          </p:cNvSpPr>
          <p:nvPr>
            <p:ph type="ctrTitle"/>
          </p:nvPr>
        </p:nvSpPr>
        <p:spPr/>
        <p:txBody>
          <a:bodyPr/>
          <a:lstStyle/>
          <a:p>
            <a:r>
              <a:rPr lang="en-US" dirty="0"/>
              <a:t>Introduction to Game Development using Unity</a:t>
            </a:r>
          </a:p>
        </p:txBody>
      </p:sp>
      <p:sp>
        <p:nvSpPr>
          <p:cNvPr id="3" name="Subtitle 2">
            <a:extLst>
              <a:ext uri="{FF2B5EF4-FFF2-40B4-BE49-F238E27FC236}">
                <a16:creationId xmlns:a16="http://schemas.microsoft.com/office/drawing/2014/main" id="{20F1239D-EC10-CB1C-007E-1D925EAAC1E4}"/>
              </a:ext>
            </a:extLst>
          </p:cNvPr>
          <p:cNvSpPr>
            <a:spLocks noGrp="1"/>
          </p:cNvSpPr>
          <p:nvPr>
            <p:ph type="subTitle" idx="1"/>
          </p:nvPr>
        </p:nvSpPr>
        <p:spPr/>
        <p:txBody>
          <a:bodyPr/>
          <a:lstStyle/>
          <a:p>
            <a:r>
              <a:rPr lang="en-US" dirty="0"/>
              <a:t>By Evan Smith</a:t>
            </a:r>
          </a:p>
        </p:txBody>
      </p:sp>
    </p:spTree>
    <p:extLst>
      <p:ext uri="{BB962C8B-B14F-4D97-AF65-F5344CB8AC3E}">
        <p14:creationId xmlns:p14="http://schemas.microsoft.com/office/powerpoint/2010/main" val="1437657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6DA174-4E19-A5C7-1BED-B058E1E1DD9E}"/>
              </a:ext>
            </a:extLst>
          </p:cNvPr>
          <p:cNvPicPr>
            <a:picLocks noChangeAspect="1"/>
          </p:cNvPicPr>
          <p:nvPr/>
        </p:nvPicPr>
        <p:blipFill>
          <a:blip r:embed="rId2"/>
          <a:stretch>
            <a:fillRect/>
          </a:stretch>
        </p:blipFill>
        <p:spPr>
          <a:xfrm>
            <a:off x="2539867" y="3539199"/>
            <a:ext cx="5753901" cy="2991267"/>
          </a:xfrm>
          <a:prstGeom prst="rect">
            <a:avLst/>
          </a:prstGeom>
        </p:spPr>
      </p:pic>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819893"/>
            <a:ext cx="11439230" cy="4522832"/>
          </a:xfrm>
        </p:spPr>
        <p:txBody>
          <a:bodyPr>
            <a:normAutofit/>
          </a:bodyPr>
          <a:lstStyle/>
          <a:p>
            <a:pPr algn="l" rtl="0">
              <a:buFont typeface="+mj-lt"/>
              <a:buAutoNum type="arabicPeriod"/>
            </a:pPr>
            <a:r>
              <a:rPr lang="en-US" b="0" i="0" dirty="0">
                <a:solidFill>
                  <a:srgbClr val="333333"/>
                </a:solidFill>
                <a:effectLst/>
                <a:latin typeface="Inter"/>
              </a:rPr>
              <a:t>Go to </a:t>
            </a:r>
            <a:r>
              <a:rPr lang="en-US" b="0" i="1" dirty="0">
                <a:solidFill>
                  <a:srgbClr val="333333"/>
                </a:solidFill>
                <a:effectLst/>
                <a:latin typeface="Inter"/>
              </a:rPr>
              <a:t>Course Library &gt; Obstacles </a:t>
            </a:r>
            <a:r>
              <a:rPr lang="en-US" b="0" i="0" dirty="0">
                <a:solidFill>
                  <a:srgbClr val="333333"/>
                </a:solidFill>
                <a:effectLst/>
                <a:latin typeface="Inter"/>
              </a:rPr>
              <a:t>and </a:t>
            </a:r>
            <a:r>
              <a:rPr lang="en-US" b="1" i="0" dirty="0">
                <a:solidFill>
                  <a:srgbClr val="333333"/>
                </a:solidFill>
                <a:effectLst/>
                <a:latin typeface="Inter"/>
              </a:rPr>
              <a:t>drag an obstacle</a:t>
            </a:r>
            <a:r>
              <a:rPr lang="en-US" b="0" i="0" dirty="0">
                <a:solidFill>
                  <a:srgbClr val="333333"/>
                </a:solidFill>
                <a:effectLst/>
                <a:latin typeface="Inter"/>
              </a:rPr>
              <a:t> directly into the </a:t>
            </a:r>
            <a:r>
              <a:rPr lang="en-US" b="1" i="0" dirty="0">
                <a:solidFill>
                  <a:srgbClr val="333333"/>
                </a:solidFill>
                <a:effectLst/>
                <a:latin typeface="Inter"/>
              </a:rPr>
              <a:t>Scene view</a:t>
            </a:r>
            <a:endParaRPr lang="en-US" b="0" i="0" dirty="0">
              <a:solidFill>
                <a:srgbClr val="333333"/>
              </a:solidFill>
              <a:effectLst/>
              <a:latin typeface="Inter"/>
            </a:endParaRPr>
          </a:p>
          <a:p>
            <a:pPr algn="l" rtl="0">
              <a:buFont typeface="+mj-lt"/>
              <a:buAutoNum type="arabicPeriod"/>
            </a:pPr>
            <a:r>
              <a:rPr lang="en-US" b="0" i="0" dirty="0">
                <a:solidFill>
                  <a:srgbClr val="333333"/>
                </a:solidFill>
                <a:effectLst/>
                <a:latin typeface="Inter"/>
              </a:rPr>
              <a:t>In the Inspector for your obstacle, in the top-right of the Transform component, click the more options button</a:t>
            </a:r>
            <a:r>
              <a:rPr lang="en-US" b="0" i="1" dirty="0">
                <a:solidFill>
                  <a:srgbClr val="333333"/>
                </a:solidFill>
                <a:effectLst/>
                <a:latin typeface="Inter"/>
              </a:rPr>
              <a:t> &gt;</a:t>
            </a:r>
            <a:r>
              <a:rPr lang="en-US" b="1" i="1" dirty="0">
                <a:solidFill>
                  <a:srgbClr val="333333"/>
                </a:solidFill>
                <a:effectLst/>
                <a:latin typeface="Inter"/>
              </a:rPr>
              <a:t> Reset Position</a:t>
            </a:r>
            <a:r>
              <a:rPr lang="en-US" b="0" i="0" dirty="0">
                <a:solidFill>
                  <a:srgbClr val="333333"/>
                </a:solidFill>
                <a:effectLst/>
                <a:latin typeface="Inter"/>
              </a:rPr>
              <a:t> </a:t>
            </a:r>
            <a:r>
              <a:rPr lang="en-US" b="1" i="0" dirty="0">
                <a:solidFill>
                  <a:srgbClr val="333333"/>
                </a:solidFill>
                <a:effectLst/>
                <a:latin typeface="Inter"/>
              </a:rPr>
              <a:t>Note</a:t>
            </a:r>
            <a:r>
              <a:rPr lang="en-US" b="0" i="0" dirty="0">
                <a:solidFill>
                  <a:srgbClr val="333333"/>
                </a:solidFill>
                <a:effectLst/>
                <a:latin typeface="Inter"/>
              </a:rPr>
              <a:t>: The more options button may appear as three vertical dots or a gear icon, depending on your version of Unity</a:t>
            </a:r>
          </a:p>
          <a:p>
            <a:pPr algn="l" rtl="0">
              <a:buFont typeface="+mj-lt"/>
              <a:buAutoNum type="arabicPeriod"/>
            </a:pPr>
            <a:r>
              <a:rPr lang="en-US" b="0" i="0" dirty="0">
                <a:solidFill>
                  <a:srgbClr val="333333"/>
                </a:solidFill>
                <a:effectLst/>
                <a:latin typeface="Inter"/>
              </a:rPr>
              <a:t>In the </a:t>
            </a:r>
            <a:r>
              <a:rPr lang="en-US" b="1" i="0" dirty="0">
                <a:solidFill>
                  <a:srgbClr val="333333"/>
                </a:solidFill>
                <a:effectLst/>
                <a:latin typeface="Inter"/>
              </a:rPr>
              <a:t>Inspector,</a:t>
            </a:r>
            <a:r>
              <a:rPr lang="en-US" b="0" i="0" dirty="0">
                <a:solidFill>
                  <a:srgbClr val="333333"/>
                </a:solidFill>
                <a:effectLst/>
                <a:latin typeface="Inter"/>
              </a:rPr>
              <a:t> change the </a:t>
            </a:r>
            <a:r>
              <a:rPr lang="en-US" b="1" i="0" dirty="0">
                <a:solidFill>
                  <a:srgbClr val="333333"/>
                </a:solidFill>
                <a:effectLst/>
                <a:latin typeface="Inter"/>
              </a:rPr>
              <a:t>XYZ Location</a:t>
            </a:r>
            <a:r>
              <a:rPr lang="en-US" b="0" i="0" dirty="0">
                <a:solidFill>
                  <a:srgbClr val="333333"/>
                </a:solidFill>
                <a:effectLst/>
                <a:latin typeface="Inter"/>
              </a:rPr>
              <a:t> to </a:t>
            </a:r>
            <a:r>
              <a:rPr lang="en-US" b="1" i="0" dirty="0">
                <a:solidFill>
                  <a:srgbClr val="333333"/>
                </a:solidFill>
                <a:effectLst/>
                <a:latin typeface="Inter"/>
              </a:rPr>
              <a:t>x=0, y=0,</a:t>
            </a:r>
            <a:r>
              <a:rPr lang="en-US" b="0" i="0" dirty="0">
                <a:solidFill>
                  <a:srgbClr val="333333"/>
                </a:solidFill>
                <a:effectLst/>
                <a:latin typeface="Inter"/>
              </a:rPr>
              <a:t> </a:t>
            </a:r>
            <a:r>
              <a:rPr lang="en-US" b="1" i="0" dirty="0">
                <a:solidFill>
                  <a:srgbClr val="333333"/>
                </a:solidFill>
                <a:effectLst/>
                <a:latin typeface="Inter"/>
              </a:rPr>
              <a:t>z=25</a:t>
            </a:r>
            <a:endParaRPr lang="en-US" b="0" i="0" dirty="0">
              <a:solidFill>
                <a:srgbClr val="333333"/>
              </a:solidFill>
              <a:effectLst/>
              <a:latin typeface="Inter"/>
            </a:endParaRPr>
          </a:p>
          <a:p>
            <a:pPr algn="l" rtl="0">
              <a:buFont typeface="+mj-lt"/>
              <a:buAutoNum type="arabicPeriod"/>
            </a:pPr>
            <a:r>
              <a:rPr lang="en-US" b="0" i="0" dirty="0">
                <a:solidFill>
                  <a:srgbClr val="333333"/>
                </a:solidFill>
                <a:effectLst/>
                <a:latin typeface="Inter"/>
              </a:rPr>
              <a:t>In the Hierarchy, </a:t>
            </a:r>
            <a:r>
              <a:rPr lang="en-US" b="0" i="1" dirty="0">
                <a:solidFill>
                  <a:srgbClr val="333333"/>
                </a:solidFill>
                <a:effectLst/>
                <a:latin typeface="Inter"/>
              </a:rPr>
              <a:t>Right-click &gt; </a:t>
            </a:r>
            <a:r>
              <a:rPr lang="en-US" b="1" i="1" dirty="0">
                <a:solidFill>
                  <a:srgbClr val="333333"/>
                </a:solidFill>
                <a:effectLst/>
                <a:latin typeface="Inter"/>
              </a:rPr>
              <a:t>Rename</a:t>
            </a:r>
            <a:r>
              <a:rPr lang="en-US" b="0" i="0" dirty="0">
                <a:solidFill>
                  <a:srgbClr val="333333"/>
                </a:solidFill>
                <a:effectLst/>
                <a:latin typeface="Inter"/>
              </a:rPr>
              <a:t> your two objects as “</a:t>
            </a:r>
            <a:r>
              <a:rPr lang="en-US" b="0" i="0" u="sng" dirty="0">
                <a:solidFill>
                  <a:srgbClr val="333333"/>
                </a:solidFill>
                <a:effectLst/>
                <a:latin typeface="Inter"/>
              </a:rPr>
              <a:t>Vehicle</a:t>
            </a:r>
            <a:r>
              <a:rPr lang="en-US" b="0" i="0" dirty="0">
                <a:solidFill>
                  <a:srgbClr val="333333"/>
                </a:solidFill>
                <a:effectLst/>
                <a:latin typeface="Inter"/>
              </a:rPr>
              <a:t>” and “</a:t>
            </a:r>
            <a:r>
              <a:rPr lang="en-US" b="0" i="0" u="sng" dirty="0">
                <a:solidFill>
                  <a:srgbClr val="333333"/>
                </a:solidFill>
                <a:effectLst/>
                <a:latin typeface="Inter"/>
              </a:rPr>
              <a:t>Obstacle</a:t>
            </a:r>
            <a:r>
              <a:rPr lang="en-US" b="0" i="0" dirty="0">
                <a:solidFill>
                  <a:srgbClr val="333333"/>
                </a:solidFill>
                <a:effectLst/>
                <a:latin typeface="Inter"/>
              </a:rPr>
              <a:t>”</a:t>
            </a:r>
          </a:p>
          <a:p>
            <a:r>
              <a:rPr lang="en-US" dirty="0"/>
              <a:t>You may also control transform by dragging the arrows on the selected object</a:t>
            </a:r>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pPr algn="l"/>
            <a:r>
              <a:rPr lang="en-US" b="1" i="0" dirty="0">
                <a:effectLst/>
                <a:latin typeface="Inter"/>
              </a:rPr>
              <a:t>Add an obstacle and reposition it</a:t>
            </a:r>
          </a:p>
        </p:txBody>
      </p:sp>
    </p:spTree>
    <p:extLst>
      <p:ext uri="{BB962C8B-B14F-4D97-AF65-F5344CB8AC3E}">
        <p14:creationId xmlns:p14="http://schemas.microsoft.com/office/powerpoint/2010/main" val="2308734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135755" y="895094"/>
            <a:ext cx="11924700" cy="2127240"/>
          </a:xfrm>
        </p:spPr>
        <p:txBody>
          <a:bodyPr>
            <a:normAutofit/>
          </a:bodyPr>
          <a:lstStyle/>
          <a:p>
            <a:pPr algn="l" rtl="0">
              <a:buFont typeface="+mj-lt"/>
              <a:buAutoNum type="arabicPeriod"/>
            </a:pPr>
            <a:r>
              <a:rPr lang="en-US" b="0" i="0" dirty="0">
                <a:solidFill>
                  <a:srgbClr val="333333"/>
                </a:solidFill>
                <a:effectLst/>
                <a:latin typeface="Inter"/>
              </a:rPr>
              <a:t>Select the </a:t>
            </a:r>
            <a:r>
              <a:rPr lang="en-US" b="1" i="0" dirty="0">
                <a:solidFill>
                  <a:srgbClr val="333333"/>
                </a:solidFill>
                <a:effectLst/>
                <a:latin typeface="Inter"/>
              </a:rPr>
              <a:t>Camera</a:t>
            </a:r>
            <a:r>
              <a:rPr lang="en-US" b="0" i="0" dirty="0">
                <a:solidFill>
                  <a:srgbClr val="333333"/>
                </a:solidFill>
                <a:effectLst/>
                <a:latin typeface="Inter"/>
              </a:rPr>
              <a:t> in the hierarchy, then </a:t>
            </a:r>
            <a:r>
              <a:rPr lang="en-US" b="1" i="0" dirty="0">
                <a:solidFill>
                  <a:srgbClr val="333333"/>
                </a:solidFill>
                <a:effectLst/>
                <a:latin typeface="Inter"/>
              </a:rPr>
              <a:t>press F</a:t>
            </a:r>
            <a:r>
              <a:rPr lang="en-US" b="0" i="0" dirty="0">
                <a:solidFill>
                  <a:srgbClr val="333333"/>
                </a:solidFill>
                <a:effectLst/>
                <a:latin typeface="Inter"/>
              </a:rPr>
              <a:t> to focus on it</a:t>
            </a:r>
          </a:p>
          <a:p>
            <a:pPr algn="l" rtl="0">
              <a:buFont typeface="+mj-lt"/>
              <a:buAutoNum type="arabicPeriod"/>
            </a:pPr>
            <a:r>
              <a:rPr lang="en-US" b="0" i="0" dirty="0">
                <a:solidFill>
                  <a:srgbClr val="333333"/>
                </a:solidFill>
                <a:effectLst/>
                <a:latin typeface="Inter"/>
              </a:rPr>
              <a:t>Press the </a:t>
            </a:r>
            <a:r>
              <a:rPr lang="en-US" b="1" i="0" dirty="0">
                <a:solidFill>
                  <a:srgbClr val="333333"/>
                </a:solidFill>
                <a:effectLst/>
                <a:latin typeface="Inter"/>
              </a:rPr>
              <a:t>Play button</a:t>
            </a:r>
            <a:r>
              <a:rPr lang="en-US" b="0" i="0" dirty="0">
                <a:solidFill>
                  <a:srgbClr val="333333"/>
                </a:solidFill>
                <a:effectLst/>
                <a:latin typeface="Inter"/>
              </a:rPr>
              <a:t> to run your Game, then press Play again to </a:t>
            </a:r>
            <a:r>
              <a:rPr lang="en-US" b="1" i="0" dirty="0">
                <a:solidFill>
                  <a:srgbClr val="333333"/>
                </a:solidFill>
                <a:effectLst/>
                <a:latin typeface="Inter"/>
              </a:rPr>
              <a:t>stop</a:t>
            </a:r>
            <a:r>
              <a:rPr lang="en-US" b="0" i="0" dirty="0">
                <a:solidFill>
                  <a:srgbClr val="333333"/>
                </a:solidFill>
                <a:effectLst/>
                <a:latin typeface="Inter"/>
              </a:rPr>
              <a:t> it</a:t>
            </a:r>
            <a:endParaRPr lang="en-US" dirty="0"/>
          </a:p>
          <a:p>
            <a:r>
              <a:rPr lang="en-US" dirty="0"/>
              <a:t>Play Mode in Game View is where you “Run” your program. Whatever changes you make in play mode will not save. You can still move objects around to see how they interact during run time.</a:t>
            </a:r>
          </a:p>
          <a:p>
            <a:r>
              <a:rPr lang="en-US" dirty="0"/>
              <a:t>You will press this button a million times as you develop.</a:t>
            </a:r>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dirty="0"/>
              <a:t>Camera</a:t>
            </a:r>
          </a:p>
        </p:txBody>
      </p:sp>
      <p:pic>
        <p:nvPicPr>
          <p:cNvPr id="9" name="Picture 8">
            <a:extLst>
              <a:ext uri="{FF2B5EF4-FFF2-40B4-BE49-F238E27FC236}">
                <a16:creationId xmlns:a16="http://schemas.microsoft.com/office/drawing/2014/main" id="{A7FC9967-BA75-C070-FA87-3688F5048A44}"/>
              </a:ext>
            </a:extLst>
          </p:cNvPr>
          <p:cNvPicPr>
            <a:picLocks noChangeAspect="1"/>
          </p:cNvPicPr>
          <p:nvPr/>
        </p:nvPicPr>
        <p:blipFill>
          <a:blip r:embed="rId2"/>
          <a:stretch>
            <a:fillRect/>
          </a:stretch>
        </p:blipFill>
        <p:spPr>
          <a:xfrm>
            <a:off x="3621871" y="3022334"/>
            <a:ext cx="4395973" cy="3404155"/>
          </a:xfrm>
          <a:prstGeom prst="rect">
            <a:avLst/>
          </a:prstGeom>
        </p:spPr>
      </p:pic>
    </p:spTree>
    <p:extLst>
      <p:ext uri="{BB962C8B-B14F-4D97-AF65-F5344CB8AC3E}">
        <p14:creationId xmlns:p14="http://schemas.microsoft.com/office/powerpoint/2010/main" val="1031470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4" y="1437440"/>
            <a:ext cx="11112812" cy="1706079"/>
          </a:xfrm>
        </p:spPr>
        <p:txBody>
          <a:bodyPr>
            <a:normAutofit/>
          </a:bodyPr>
          <a:lstStyle/>
          <a:p>
            <a:pPr algn="l" rtl="0">
              <a:buFont typeface="+mj-lt"/>
              <a:buAutoNum type="arabicPeriod"/>
            </a:pPr>
            <a:r>
              <a:rPr lang="en-US" b="0" i="0" dirty="0">
                <a:solidFill>
                  <a:srgbClr val="333333"/>
                </a:solidFill>
                <a:effectLst/>
                <a:latin typeface="Inter"/>
              </a:rPr>
              <a:t>Use the </a:t>
            </a:r>
            <a:r>
              <a:rPr lang="en-US" b="1" i="0" dirty="0">
                <a:solidFill>
                  <a:srgbClr val="333333"/>
                </a:solidFill>
                <a:effectLst/>
                <a:latin typeface="Inter"/>
              </a:rPr>
              <a:t>Move </a:t>
            </a:r>
            <a:r>
              <a:rPr lang="en-US" b="0" i="0" dirty="0">
                <a:solidFill>
                  <a:srgbClr val="333333"/>
                </a:solidFill>
                <a:effectLst/>
                <a:latin typeface="Inter"/>
              </a:rPr>
              <a:t>and</a:t>
            </a:r>
            <a:r>
              <a:rPr lang="en-US" b="1" i="0" dirty="0">
                <a:solidFill>
                  <a:srgbClr val="333333"/>
                </a:solidFill>
                <a:effectLst/>
                <a:latin typeface="Inter"/>
              </a:rPr>
              <a:t> Rotate tools</a:t>
            </a:r>
            <a:r>
              <a:rPr lang="en-US" b="0" i="0" dirty="0">
                <a:solidFill>
                  <a:srgbClr val="333333"/>
                </a:solidFill>
                <a:effectLst/>
                <a:latin typeface="Inter"/>
              </a:rPr>
              <a:t> to move the camera behind the vehicle looking down on it</a:t>
            </a:r>
          </a:p>
          <a:p>
            <a:pPr algn="l" rtl="0">
              <a:buFont typeface="+mj-lt"/>
              <a:buAutoNum type="arabicPeriod"/>
            </a:pPr>
            <a:r>
              <a:rPr lang="en-US" b="1" i="0" dirty="0">
                <a:solidFill>
                  <a:srgbClr val="333333"/>
                </a:solidFill>
                <a:effectLst/>
                <a:latin typeface="Inter"/>
              </a:rPr>
              <a:t>Hold Ctrl/</a:t>
            </a:r>
            <a:r>
              <a:rPr lang="en-US" b="1" i="0" dirty="0" err="1">
                <a:solidFill>
                  <a:srgbClr val="333333"/>
                </a:solidFill>
                <a:effectLst/>
                <a:latin typeface="Inter"/>
              </a:rPr>
              <a:t>Cmd</a:t>
            </a:r>
            <a:r>
              <a:rPr lang="en-US" b="0" i="0" dirty="0">
                <a:solidFill>
                  <a:srgbClr val="333333"/>
                </a:solidFill>
                <a:effectLst/>
                <a:latin typeface="Inter"/>
              </a:rPr>
              <a:t> to move the camera by whole units</a:t>
            </a:r>
            <a:endParaRPr lang="en-US" dirty="0"/>
          </a:p>
          <a:p>
            <a:r>
              <a:rPr lang="en-US" dirty="0"/>
              <a:t>Play around as you move the camera with the axis in the top right</a:t>
            </a:r>
          </a:p>
          <a:p>
            <a:r>
              <a:rPr lang="en-US" dirty="0"/>
              <a:t>You the rotation tool to get a good view of the vehicle</a:t>
            </a:r>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dirty="0"/>
              <a:t>Reposition Camera behind Vehicle</a:t>
            </a:r>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a:t>
            </a:r>
          </a:p>
        </p:txBody>
      </p:sp>
      <p:pic>
        <p:nvPicPr>
          <p:cNvPr id="15" name="Picture 14">
            <a:extLst>
              <a:ext uri="{FF2B5EF4-FFF2-40B4-BE49-F238E27FC236}">
                <a16:creationId xmlns:a16="http://schemas.microsoft.com/office/drawing/2014/main" id="{DE07B877-83A1-11FC-BA60-DB87ADB7BF82}"/>
              </a:ext>
            </a:extLst>
          </p:cNvPr>
          <p:cNvPicPr>
            <a:picLocks noChangeAspect="1"/>
          </p:cNvPicPr>
          <p:nvPr/>
        </p:nvPicPr>
        <p:blipFill>
          <a:blip r:embed="rId2"/>
          <a:stretch>
            <a:fillRect/>
          </a:stretch>
        </p:blipFill>
        <p:spPr>
          <a:xfrm>
            <a:off x="3070458" y="3143519"/>
            <a:ext cx="6569099" cy="3312623"/>
          </a:xfrm>
          <a:prstGeom prst="rect">
            <a:avLst/>
          </a:prstGeom>
        </p:spPr>
      </p:pic>
    </p:spTree>
    <p:extLst>
      <p:ext uri="{BB962C8B-B14F-4D97-AF65-F5344CB8AC3E}">
        <p14:creationId xmlns:p14="http://schemas.microsoft.com/office/powerpoint/2010/main" val="215230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134754" y="1387453"/>
            <a:ext cx="12057246" cy="835984"/>
          </a:xfrm>
        </p:spPr>
        <p:txBody>
          <a:bodyPr>
            <a:normAutofit/>
          </a:bodyPr>
          <a:lstStyle/>
          <a:p>
            <a:r>
              <a:rPr lang="en-US" dirty="0"/>
              <a:t>Play with your layout to find a good format for you, it actually helps a lot having a clean setup. I like to even have tabs across multiple monitors.</a:t>
            </a:r>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dirty="0"/>
              <a:t>Customize the interface layout</a:t>
            </a:r>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a:t>
            </a:r>
          </a:p>
        </p:txBody>
      </p:sp>
      <p:pic>
        <p:nvPicPr>
          <p:cNvPr id="3" name="Picture 2">
            <a:extLst>
              <a:ext uri="{FF2B5EF4-FFF2-40B4-BE49-F238E27FC236}">
                <a16:creationId xmlns:a16="http://schemas.microsoft.com/office/drawing/2014/main" id="{BAC83910-AA8D-7E0A-55AD-B64FE1F24388}"/>
              </a:ext>
            </a:extLst>
          </p:cNvPr>
          <p:cNvPicPr>
            <a:picLocks noChangeAspect="1"/>
          </p:cNvPicPr>
          <p:nvPr/>
        </p:nvPicPr>
        <p:blipFill>
          <a:blip r:embed="rId2"/>
          <a:stretch>
            <a:fillRect/>
          </a:stretch>
        </p:blipFill>
        <p:spPr>
          <a:xfrm>
            <a:off x="775280" y="2088683"/>
            <a:ext cx="11146054" cy="4365318"/>
          </a:xfrm>
          <a:prstGeom prst="rect">
            <a:avLst/>
          </a:prstGeom>
        </p:spPr>
      </p:pic>
    </p:spTree>
    <p:extLst>
      <p:ext uri="{BB962C8B-B14F-4D97-AF65-F5344CB8AC3E}">
        <p14:creationId xmlns:p14="http://schemas.microsoft.com/office/powerpoint/2010/main" val="791556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11544948" cy="4347490"/>
          </a:xfrm>
        </p:spPr>
        <p:txBody>
          <a:bodyPr>
            <a:normAutofit/>
          </a:bodyPr>
          <a:lstStyle/>
          <a:p>
            <a:r>
              <a:rPr lang="en-US" dirty="0"/>
              <a:t>In unity, there’s </a:t>
            </a:r>
            <a:r>
              <a:rPr lang="en-US" dirty="0" err="1"/>
              <a:t>GameObjects</a:t>
            </a:r>
            <a:r>
              <a:rPr lang="en-US" dirty="0"/>
              <a:t> and Components. Components determine how </a:t>
            </a:r>
            <a:r>
              <a:rPr lang="en-US" dirty="0" err="1"/>
              <a:t>GameObjects</a:t>
            </a:r>
            <a:r>
              <a:rPr lang="en-US" dirty="0"/>
              <a:t> behave.</a:t>
            </a:r>
          </a:p>
          <a:p>
            <a:r>
              <a:rPr lang="en-US" dirty="0"/>
              <a:t>For example, go into play mode, in the scene tab, move the car off the ground and it stays there, we can add or CREATE a component that will make the car be affected by gravity.</a:t>
            </a:r>
          </a:p>
          <a:p>
            <a:r>
              <a:rPr lang="en-US" dirty="0"/>
              <a:t>We can also, create a component that will… make the car drivable!</a:t>
            </a:r>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dirty="0"/>
              <a:t>Time to Code</a:t>
            </a:r>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 </a:t>
            </a:r>
          </a:p>
        </p:txBody>
      </p:sp>
      <p:pic>
        <p:nvPicPr>
          <p:cNvPr id="3" name="Picture 2">
            <a:extLst>
              <a:ext uri="{FF2B5EF4-FFF2-40B4-BE49-F238E27FC236}">
                <a16:creationId xmlns:a16="http://schemas.microsoft.com/office/drawing/2014/main" id="{BA3A7A43-B123-47A1-A9C3-ADA03B078EE5}"/>
              </a:ext>
            </a:extLst>
          </p:cNvPr>
          <p:cNvPicPr>
            <a:picLocks noChangeAspect="1"/>
          </p:cNvPicPr>
          <p:nvPr/>
        </p:nvPicPr>
        <p:blipFill>
          <a:blip r:embed="rId2"/>
          <a:stretch>
            <a:fillRect/>
          </a:stretch>
        </p:blipFill>
        <p:spPr>
          <a:xfrm>
            <a:off x="376384" y="4340994"/>
            <a:ext cx="2174782" cy="1989256"/>
          </a:xfrm>
          <a:prstGeom prst="rect">
            <a:avLst/>
          </a:prstGeom>
        </p:spPr>
      </p:pic>
    </p:spTree>
    <p:extLst>
      <p:ext uri="{BB962C8B-B14F-4D97-AF65-F5344CB8AC3E}">
        <p14:creationId xmlns:p14="http://schemas.microsoft.com/office/powerpoint/2010/main" val="462856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7" y="1562794"/>
            <a:ext cx="8218974" cy="2526037"/>
          </a:xfrm>
        </p:spPr>
        <p:txBody>
          <a:bodyPr>
            <a:normAutofit/>
          </a:bodyPr>
          <a:lstStyle/>
          <a:p>
            <a:pPr algn="l" rtl="0">
              <a:buFont typeface="+mj-lt"/>
              <a:buAutoNum type="arabicPeriod"/>
            </a:pPr>
            <a:r>
              <a:rPr lang="en-US" b="0" i="0" dirty="0">
                <a:solidFill>
                  <a:srgbClr val="333333"/>
                </a:solidFill>
                <a:effectLst/>
                <a:latin typeface="Inter"/>
              </a:rPr>
              <a:t>In the Project window, </a:t>
            </a:r>
            <a:r>
              <a:rPr lang="en-US" b="0" i="1" dirty="0">
                <a:solidFill>
                  <a:srgbClr val="333333"/>
                </a:solidFill>
                <a:effectLst/>
                <a:latin typeface="Inter"/>
              </a:rPr>
              <a:t>Right-click &gt;</a:t>
            </a:r>
            <a:r>
              <a:rPr lang="en-US" b="0" i="0" dirty="0">
                <a:solidFill>
                  <a:srgbClr val="333333"/>
                </a:solidFill>
                <a:effectLst/>
                <a:latin typeface="Inter"/>
              </a:rPr>
              <a:t> </a:t>
            </a:r>
            <a:r>
              <a:rPr lang="en-US" b="0" i="1" dirty="0">
                <a:solidFill>
                  <a:srgbClr val="333333"/>
                </a:solidFill>
                <a:effectLst/>
                <a:latin typeface="Inter"/>
              </a:rPr>
              <a:t>Create</a:t>
            </a:r>
            <a:r>
              <a:rPr lang="en-US" b="1" i="1" dirty="0">
                <a:solidFill>
                  <a:srgbClr val="333333"/>
                </a:solidFill>
                <a:effectLst/>
                <a:latin typeface="Inter"/>
              </a:rPr>
              <a:t> &gt; Folder</a:t>
            </a:r>
            <a:r>
              <a:rPr lang="en-US" b="0" i="0" dirty="0">
                <a:solidFill>
                  <a:srgbClr val="333333"/>
                </a:solidFill>
                <a:effectLst/>
                <a:latin typeface="Inter"/>
              </a:rPr>
              <a:t> named “</a:t>
            </a:r>
            <a:r>
              <a:rPr lang="en-US" b="0" i="0" u="sng" dirty="0">
                <a:solidFill>
                  <a:srgbClr val="333333"/>
                </a:solidFill>
                <a:effectLst/>
                <a:latin typeface="Inter"/>
              </a:rPr>
              <a:t>Scripts</a:t>
            </a:r>
            <a:r>
              <a:rPr lang="en-US" b="0" i="0" dirty="0">
                <a:solidFill>
                  <a:srgbClr val="333333"/>
                </a:solidFill>
                <a:effectLst/>
                <a:latin typeface="Inter"/>
              </a:rPr>
              <a:t>”</a:t>
            </a:r>
          </a:p>
          <a:p>
            <a:pPr algn="l" rtl="0">
              <a:buFont typeface="+mj-lt"/>
              <a:buAutoNum type="arabicPeriod"/>
            </a:pPr>
            <a:r>
              <a:rPr lang="en-US" b="0" i="0" dirty="0">
                <a:solidFill>
                  <a:srgbClr val="333333"/>
                </a:solidFill>
                <a:effectLst/>
                <a:latin typeface="Inter"/>
              </a:rPr>
              <a:t>In the “Scripts” folder, </a:t>
            </a:r>
            <a:r>
              <a:rPr lang="en-US" b="0" i="1" dirty="0">
                <a:solidFill>
                  <a:srgbClr val="333333"/>
                </a:solidFill>
                <a:effectLst/>
                <a:latin typeface="Inter"/>
              </a:rPr>
              <a:t>Right-click &gt; Create &gt;</a:t>
            </a:r>
            <a:r>
              <a:rPr lang="en-US" b="0" i="0" dirty="0">
                <a:solidFill>
                  <a:srgbClr val="333333"/>
                </a:solidFill>
                <a:effectLst/>
                <a:latin typeface="Inter"/>
              </a:rPr>
              <a:t> </a:t>
            </a:r>
            <a:r>
              <a:rPr lang="en-US" b="1" i="1" dirty="0">
                <a:solidFill>
                  <a:srgbClr val="333333"/>
                </a:solidFill>
                <a:effectLst/>
                <a:latin typeface="Inter"/>
              </a:rPr>
              <a:t>C# Script</a:t>
            </a:r>
            <a:r>
              <a:rPr lang="en-US" b="0" i="0" dirty="0">
                <a:solidFill>
                  <a:srgbClr val="333333"/>
                </a:solidFill>
                <a:effectLst/>
                <a:latin typeface="Inter"/>
              </a:rPr>
              <a:t> named “</a:t>
            </a:r>
            <a:r>
              <a:rPr lang="en-US" b="0" i="0" u="sng" dirty="0" err="1">
                <a:solidFill>
                  <a:srgbClr val="333333"/>
                </a:solidFill>
                <a:effectLst/>
                <a:latin typeface="Inter"/>
              </a:rPr>
              <a:t>PlayerController</a:t>
            </a:r>
            <a:r>
              <a:rPr lang="en-US" b="0" i="0" dirty="0">
                <a:solidFill>
                  <a:srgbClr val="333333"/>
                </a:solidFill>
                <a:effectLst/>
                <a:latin typeface="Inter"/>
              </a:rPr>
              <a:t>” *</a:t>
            </a:r>
            <a:r>
              <a:rPr lang="en-US" b="1" i="0" dirty="0">
                <a:solidFill>
                  <a:srgbClr val="333333"/>
                </a:solidFill>
                <a:effectLst/>
                <a:latin typeface="Inter"/>
              </a:rPr>
              <a:t>don’t</a:t>
            </a:r>
            <a:r>
              <a:rPr lang="en-US" b="0" i="0" dirty="0">
                <a:solidFill>
                  <a:srgbClr val="333333"/>
                </a:solidFill>
                <a:effectLst/>
                <a:latin typeface="Inter"/>
              </a:rPr>
              <a:t> </a:t>
            </a:r>
            <a:r>
              <a:rPr lang="en-US" b="1" i="0" dirty="0">
                <a:solidFill>
                  <a:srgbClr val="333333"/>
                </a:solidFill>
                <a:effectLst/>
                <a:latin typeface="Inter"/>
              </a:rPr>
              <a:t>rename</a:t>
            </a:r>
            <a:r>
              <a:rPr lang="en-US" b="0" i="0" dirty="0">
                <a:solidFill>
                  <a:srgbClr val="333333"/>
                </a:solidFill>
                <a:effectLst/>
                <a:latin typeface="Inter"/>
              </a:rPr>
              <a:t> your scripts*</a:t>
            </a:r>
          </a:p>
          <a:p>
            <a:pPr algn="l" rtl="0">
              <a:buFont typeface="+mj-lt"/>
              <a:buAutoNum type="arabicPeriod"/>
            </a:pPr>
            <a:r>
              <a:rPr lang="en-US" b="1" i="0" dirty="0">
                <a:solidFill>
                  <a:srgbClr val="333333"/>
                </a:solidFill>
                <a:effectLst/>
                <a:latin typeface="Inter"/>
              </a:rPr>
              <a:t>Drag</a:t>
            </a:r>
            <a:r>
              <a:rPr lang="en-US" b="0" i="0" dirty="0">
                <a:solidFill>
                  <a:srgbClr val="333333"/>
                </a:solidFill>
                <a:effectLst/>
                <a:latin typeface="Inter"/>
              </a:rPr>
              <a:t> the new script onto the </a:t>
            </a:r>
            <a:r>
              <a:rPr lang="en-US" b="1" i="0" dirty="0">
                <a:solidFill>
                  <a:srgbClr val="333333"/>
                </a:solidFill>
                <a:effectLst/>
                <a:latin typeface="Inter"/>
              </a:rPr>
              <a:t>Vehicle object</a:t>
            </a:r>
            <a:endParaRPr lang="en-US" b="0" i="0" dirty="0">
              <a:solidFill>
                <a:srgbClr val="333333"/>
              </a:solidFill>
              <a:effectLst/>
              <a:latin typeface="Inter"/>
            </a:endParaRPr>
          </a:p>
          <a:p>
            <a:pPr algn="l" rtl="0">
              <a:buFont typeface="+mj-lt"/>
              <a:buAutoNum type="arabicPeriod"/>
            </a:pPr>
            <a:r>
              <a:rPr lang="en-US" b="1" i="0" dirty="0">
                <a:solidFill>
                  <a:srgbClr val="333333"/>
                </a:solidFill>
                <a:effectLst/>
                <a:latin typeface="Inter"/>
              </a:rPr>
              <a:t>Click</a:t>
            </a:r>
            <a:r>
              <a:rPr lang="en-US" b="0" i="0" dirty="0">
                <a:solidFill>
                  <a:srgbClr val="333333"/>
                </a:solidFill>
                <a:effectLst/>
                <a:latin typeface="Inter"/>
              </a:rPr>
              <a:t> on the Vehicle object to make sure it was added as a </a:t>
            </a:r>
            <a:r>
              <a:rPr lang="en-US" b="1" i="0" dirty="0">
                <a:solidFill>
                  <a:srgbClr val="333333"/>
                </a:solidFill>
                <a:effectLst/>
                <a:latin typeface="Inter"/>
              </a:rPr>
              <a:t>Component</a:t>
            </a:r>
            <a:r>
              <a:rPr lang="en-US" b="0" i="0" dirty="0">
                <a:solidFill>
                  <a:srgbClr val="333333"/>
                </a:solidFill>
                <a:effectLst/>
                <a:latin typeface="Inter"/>
              </a:rPr>
              <a:t> in the Inspector</a:t>
            </a:r>
            <a:endParaRPr lang="en-US" dirty="0"/>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dirty="0"/>
              <a:t>Create and apply your first script</a:t>
            </a:r>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a:t>
            </a:r>
          </a:p>
        </p:txBody>
      </p:sp>
      <p:pic>
        <p:nvPicPr>
          <p:cNvPr id="3" name="Picture 2">
            <a:extLst>
              <a:ext uri="{FF2B5EF4-FFF2-40B4-BE49-F238E27FC236}">
                <a16:creationId xmlns:a16="http://schemas.microsoft.com/office/drawing/2014/main" id="{9E415D8F-51F4-68AC-33AA-0A5FB80779B5}"/>
              </a:ext>
            </a:extLst>
          </p:cNvPr>
          <p:cNvPicPr>
            <a:picLocks noChangeAspect="1"/>
          </p:cNvPicPr>
          <p:nvPr/>
        </p:nvPicPr>
        <p:blipFill>
          <a:blip r:embed="rId2"/>
          <a:stretch>
            <a:fillRect/>
          </a:stretch>
        </p:blipFill>
        <p:spPr>
          <a:xfrm>
            <a:off x="422804" y="4179414"/>
            <a:ext cx="4354642" cy="1714605"/>
          </a:xfrm>
          <a:prstGeom prst="rect">
            <a:avLst/>
          </a:prstGeom>
        </p:spPr>
      </p:pic>
      <p:pic>
        <p:nvPicPr>
          <p:cNvPr id="7" name="Picture 6">
            <a:extLst>
              <a:ext uri="{FF2B5EF4-FFF2-40B4-BE49-F238E27FC236}">
                <a16:creationId xmlns:a16="http://schemas.microsoft.com/office/drawing/2014/main" id="{2CEBF545-4C78-2833-296F-918B6BA3DA8D}"/>
              </a:ext>
            </a:extLst>
          </p:cNvPr>
          <p:cNvPicPr>
            <a:picLocks noChangeAspect="1"/>
          </p:cNvPicPr>
          <p:nvPr/>
        </p:nvPicPr>
        <p:blipFill>
          <a:blip r:embed="rId3"/>
          <a:stretch>
            <a:fillRect/>
          </a:stretch>
        </p:blipFill>
        <p:spPr>
          <a:xfrm>
            <a:off x="8582235" y="1986714"/>
            <a:ext cx="3186961" cy="3923570"/>
          </a:xfrm>
          <a:prstGeom prst="rect">
            <a:avLst/>
          </a:prstGeom>
        </p:spPr>
      </p:pic>
      <p:pic>
        <p:nvPicPr>
          <p:cNvPr id="9" name="Picture 8">
            <a:extLst>
              <a:ext uri="{FF2B5EF4-FFF2-40B4-BE49-F238E27FC236}">
                <a16:creationId xmlns:a16="http://schemas.microsoft.com/office/drawing/2014/main" id="{B6B335F0-6533-790B-5991-7886C1C11FD7}"/>
              </a:ext>
            </a:extLst>
          </p:cNvPr>
          <p:cNvPicPr>
            <a:picLocks noChangeAspect="1"/>
          </p:cNvPicPr>
          <p:nvPr/>
        </p:nvPicPr>
        <p:blipFill>
          <a:blip r:embed="rId4"/>
          <a:stretch>
            <a:fillRect/>
          </a:stretch>
        </p:blipFill>
        <p:spPr>
          <a:xfrm>
            <a:off x="4777446" y="3606266"/>
            <a:ext cx="3817915" cy="2304018"/>
          </a:xfrm>
          <a:prstGeom prst="rect">
            <a:avLst/>
          </a:prstGeom>
        </p:spPr>
      </p:pic>
    </p:spTree>
    <p:extLst>
      <p:ext uri="{BB962C8B-B14F-4D97-AF65-F5344CB8AC3E}">
        <p14:creationId xmlns:p14="http://schemas.microsoft.com/office/powerpoint/2010/main" val="3358390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11544948" cy="4347490"/>
          </a:xfrm>
        </p:spPr>
        <p:txBody>
          <a:bodyPr>
            <a:normAutofit/>
          </a:bodyPr>
          <a:lstStyle/>
          <a:p>
            <a:pPr algn="l" rtl="0">
              <a:buFont typeface="+mj-lt"/>
              <a:buAutoNum type="arabicPeriod"/>
            </a:pPr>
            <a:r>
              <a:rPr lang="en-US" b="1" i="0" dirty="0">
                <a:solidFill>
                  <a:srgbClr val="333333"/>
                </a:solidFill>
                <a:effectLst/>
                <a:latin typeface="Inter"/>
              </a:rPr>
              <a:t>Double-click</a:t>
            </a:r>
            <a:r>
              <a:rPr lang="en-US" b="0" i="0" dirty="0">
                <a:solidFill>
                  <a:srgbClr val="333333"/>
                </a:solidFill>
                <a:effectLst/>
                <a:latin typeface="Inter"/>
              </a:rPr>
              <a:t> on the script to open it in </a:t>
            </a:r>
            <a:r>
              <a:rPr lang="en-US" b="1" i="0" dirty="0">
                <a:solidFill>
                  <a:srgbClr val="333333"/>
                </a:solidFill>
                <a:effectLst/>
                <a:latin typeface="Inter"/>
              </a:rPr>
              <a:t>Visual Studio</a:t>
            </a:r>
            <a:endParaRPr lang="en-US" b="0" i="0" dirty="0">
              <a:solidFill>
                <a:srgbClr val="333333"/>
              </a:solidFill>
              <a:effectLst/>
              <a:latin typeface="Inter"/>
            </a:endParaRPr>
          </a:p>
          <a:p>
            <a:pPr algn="l" rtl="0">
              <a:buFont typeface="+mj-lt"/>
              <a:buAutoNum type="arabicPeriod"/>
            </a:pPr>
            <a:r>
              <a:rPr lang="en-US" b="0" i="0" dirty="0">
                <a:solidFill>
                  <a:srgbClr val="333333"/>
                </a:solidFill>
                <a:effectLst/>
                <a:latin typeface="Inter"/>
              </a:rPr>
              <a:t>In the </a:t>
            </a:r>
            <a:r>
              <a:rPr lang="en-US" b="1" i="1" dirty="0">
                <a:solidFill>
                  <a:srgbClr val="333333"/>
                </a:solidFill>
                <a:effectLst/>
                <a:latin typeface="Inter"/>
              </a:rPr>
              <a:t>Update()</a:t>
            </a:r>
            <a:r>
              <a:rPr lang="en-US" b="0" i="0" dirty="0">
                <a:solidFill>
                  <a:srgbClr val="333333"/>
                </a:solidFill>
                <a:effectLst/>
                <a:latin typeface="Inter"/>
              </a:rPr>
              <a:t> method, add a comment that you will: </a:t>
            </a:r>
            <a:r>
              <a:rPr lang="en-US" b="1" i="1" dirty="0">
                <a:solidFill>
                  <a:srgbClr val="333333"/>
                </a:solidFill>
                <a:effectLst/>
                <a:latin typeface="Inter"/>
              </a:rPr>
              <a:t>// Move the vehicle forward</a:t>
            </a:r>
            <a:endParaRPr lang="en-US" dirty="0"/>
          </a:p>
          <a:p>
            <a:pPr lvl="1"/>
            <a:endParaRPr lang="en-US" dirty="0"/>
          </a:p>
          <a:p>
            <a:pPr lvl="1"/>
            <a:endParaRPr lang="en-US" dirty="0"/>
          </a:p>
          <a:p>
            <a:pPr marL="0" indent="0">
              <a:buNone/>
            </a:pPr>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dirty="0"/>
              <a:t>Fire up VS</a:t>
            </a:r>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 </a:t>
            </a:r>
          </a:p>
        </p:txBody>
      </p:sp>
      <p:pic>
        <p:nvPicPr>
          <p:cNvPr id="2" name="Picture 1">
            <a:extLst>
              <a:ext uri="{FF2B5EF4-FFF2-40B4-BE49-F238E27FC236}">
                <a16:creationId xmlns:a16="http://schemas.microsoft.com/office/drawing/2014/main" id="{8E42F3D8-6C0E-F0B5-47A3-229A42F74909}"/>
              </a:ext>
            </a:extLst>
          </p:cNvPr>
          <p:cNvPicPr>
            <a:picLocks noChangeAspect="1"/>
          </p:cNvPicPr>
          <p:nvPr/>
        </p:nvPicPr>
        <p:blipFill>
          <a:blip r:embed="rId2"/>
          <a:stretch>
            <a:fillRect/>
          </a:stretch>
        </p:blipFill>
        <p:spPr>
          <a:xfrm>
            <a:off x="2776537" y="3009900"/>
            <a:ext cx="6638925" cy="838200"/>
          </a:xfrm>
          <a:prstGeom prst="rect">
            <a:avLst/>
          </a:prstGeom>
        </p:spPr>
      </p:pic>
    </p:spTree>
    <p:extLst>
      <p:ext uri="{BB962C8B-B14F-4D97-AF65-F5344CB8AC3E}">
        <p14:creationId xmlns:p14="http://schemas.microsoft.com/office/powerpoint/2010/main" val="270277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11544948" cy="4347490"/>
          </a:xfrm>
        </p:spPr>
        <p:txBody>
          <a:bodyPr>
            <a:normAutofit/>
          </a:bodyPr>
          <a:lstStyle/>
          <a:p>
            <a:pPr algn="l" rtl="0">
              <a:buFont typeface="+mj-lt"/>
              <a:buAutoNum type="arabicPeriod"/>
            </a:pPr>
            <a:r>
              <a:rPr lang="en-US" b="0" i="0" dirty="0">
                <a:solidFill>
                  <a:srgbClr val="333333"/>
                </a:solidFill>
                <a:effectLst/>
                <a:latin typeface="Inter"/>
              </a:rPr>
              <a:t>Under your new comment, type </a:t>
            </a:r>
            <a:r>
              <a:rPr lang="en-US" b="1" i="1" dirty="0">
                <a:solidFill>
                  <a:srgbClr val="333333"/>
                </a:solidFill>
                <a:effectLst/>
                <a:latin typeface="Inter"/>
              </a:rPr>
              <a:t>transform.tr</a:t>
            </a:r>
            <a:r>
              <a:rPr lang="en-US" b="0" i="0" dirty="0">
                <a:solidFill>
                  <a:srgbClr val="333333"/>
                </a:solidFill>
                <a:effectLst/>
                <a:latin typeface="Inter"/>
              </a:rPr>
              <a:t>, then select </a:t>
            </a:r>
            <a:r>
              <a:rPr lang="en-US" b="1" i="0" dirty="0">
                <a:solidFill>
                  <a:srgbClr val="333333"/>
                </a:solidFill>
                <a:effectLst/>
                <a:latin typeface="Inter"/>
              </a:rPr>
              <a:t>Translate</a:t>
            </a:r>
            <a:r>
              <a:rPr lang="en-US" b="0" i="0" dirty="0">
                <a:solidFill>
                  <a:srgbClr val="333333"/>
                </a:solidFill>
                <a:effectLst/>
                <a:latin typeface="Inter"/>
              </a:rPr>
              <a:t> from the autocomplete menu</a:t>
            </a:r>
          </a:p>
          <a:p>
            <a:pPr algn="l" rtl="0">
              <a:buFont typeface="+mj-lt"/>
              <a:buAutoNum type="arabicPeriod"/>
            </a:pPr>
            <a:r>
              <a:rPr lang="en-US" b="0" i="0" dirty="0">
                <a:solidFill>
                  <a:srgbClr val="333333"/>
                </a:solidFill>
                <a:effectLst/>
                <a:latin typeface="Inter"/>
              </a:rPr>
              <a:t>Type</a:t>
            </a:r>
            <a:r>
              <a:rPr lang="en-US" b="1" i="0" dirty="0">
                <a:solidFill>
                  <a:srgbClr val="333333"/>
                </a:solidFill>
                <a:effectLst/>
                <a:latin typeface="Inter"/>
              </a:rPr>
              <a:t> (</a:t>
            </a:r>
            <a:r>
              <a:rPr lang="en-US" b="0" i="0" dirty="0">
                <a:solidFill>
                  <a:srgbClr val="333333"/>
                </a:solidFill>
                <a:effectLst/>
                <a:latin typeface="Inter"/>
              </a:rPr>
              <a:t>, add </a:t>
            </a:r>
            <a:r>
              <a:rPr lang="en-US" b="1" i="0" dirty="0">
                <a:solidFill>
                  <a:srgbClr val="333333"/>
                </a:solidFill>
                <a:effectLst/>
                <a:latin typeface="Inter"/>
              </a:rPr>
              <a:t>0, 0, 1</a:t>
            </a:r>
            <a:r>
              <a:rPr lang="en-US" b="0" i="0" dirty="0">
                <a:solidFill>
                  <a:srgbClr val="333333"/>
                </a:solidFill>
                <a:effectLst/>
                <a:latin typeface="Inter"/>
              </a:rPr>
              <a:t> between the parentheses, and complete the line with a semicolon (</a:t>
            </a:r>
            <a:r>
              <a:rPr lang="en-US" b="1" i="0" dirty="0">
                <a:solidFill>
                  <a:srgbClr val="333333"/>
                </a:solidFill>
                <a:effectLst/>
                <a:latin typeface="Inter"/>
              </a:rPr>
              <a:t>;</a:t>
            </a:r>
            <a:r>
              <a:rPr lang="en-US" b="0" i="0" dirty="0">
                <a:solidFill>
                  <a:srgbClr val="333333"/>
                </a:solidFill>
                <a:effectLst/>
                <a:latin typeface="Inter"/>
              </a:rPr>
              <a:t>)</a:t>
            </a:r>
          </a:p>
          <a:p>
            <a:pPr algn="l" rtl="0">
              <a:buFont typeface="+mj-lt"/>
              <a:buAutoNum type="arabicPeriod"/>
            </a:pPr>
            <a:r>
              <a:rPr lang="en-US" b="0" i="0" dirty="0">
                <a:solidFill>
                  <a:srgbClr val="333333"/>
                </a:solidFill>
                <a:effectLst/>
                <a:latin typeface="Inter"/>
              </a:rPr>
              <a:t>Press </a:t>
            </a:r>
            <a:r>
              <a:rPr lang="en-US" b="1" i="0" dirty="0">
                <a:solidFill>
                  <a:srgbClr val="333333"/>
                </a:solidFill>
                <a:effectLst/>
                <a:latin typeface="Inter"/>
              </a:rPr>
              <a:t>Ctrl/</a:t>
            </a:r>
            <a:r>
              <a:rPr lang="en-US" b="1" i="0" dirty="0" err="1">
                <a:solidFill>
                  <a:srgbClr val="333333"/>
                </a:solidFill>
                <a:effectLst/>
                <a:latin typeface="Inter"/>
              </a:rPr>
              <a:t>Cmd</a:t>
            </a:r>
            <a:r>
              <a:rPr lang="en-US" b="1" i="0" dirty="0">
                <a:solidFill>
                  <a:srgbClr val="333333"/>
                </a:solidFill>
                <a:effectLst/>
                <a:latin typeface="Inter"/>
              </a:rPr>
              <a:t> + S</a:t>
            </a:r>
            <a:r>
              <a:rPr lang="en-US" b="0" i="0" dirty="0">
                <a:solidFill>
                  <a:srgbClr val="333333"/>
                </a:solidFill>
                <a:effectLst/>
                <a:latin typeface="Inter"/>
              </a:rPr>
              <a:t> to save your script, then run your game to test it</a:t>
            </a:r>
            <a:endParaRPr lang="en-US" dirty="0"/>
          </a:p>
          <a:p>
            <a:pPr lvl="1"/>
            <a:endParaRPr lang="en-US" dirty="0"/>
          </a:p>
          <a:p>
            <a:r>
              <a:rPr lang="en-US" dirty="0"/>
              <a:t>“transform” refers to the </a:t>
            </a:r>
            <a:r>
              <a:rPr lang="en-US" dirty="0" err="1"/>
              <a:t>GameObject</a:t>
            </a:r>
            <a:r>
              <a:rPr lang="en-US" dirty="0"/>
              <a:t> the component is attached to.</a:t>
            </a:r>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dirty="0"/>
              <a:t>Give vehicle forward motion</a:t>
            </a:r>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a:t>
            </a:r>
          </a:p>
        </p:txBody>
      </p:sp>
      <p:pic>
        <p:nvPicPr>
          <p:cNvPr id="9218" name="Picture 2">
            <a:extLst>
              <a:ext uri="{FF2B5EF4-FFF2-40B4-BE49-F238E27FC236}">
                <a16:creationId xmlns:a16="http://schemas.microsoft.com/office/drawing/2014/main" id="{A3D56874-40EA-2D6C-B984-BC1884A48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5295206"/>
            <a:ext cx="7672388" cy="1212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190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990748" y="1454362"/>
            <a:ext cx="8347539" cy="3710663"/>
          </a:xfrm>
        </p:spPr>
        <p:txBody>
          <a:bodyPr>
            <a:normAutofit/>
          </a:bodyPr>
          <a:lstStyle/>
          <a:p>
            <a:r>
              <a:rPr lang="en-US" dirty="0"/>
              <a:t>Easier and more readable. Seems dumb now, but scripts can get messy.</a:t>
            </a:r>
          </a:p>
          <a:p>
            <a:endParaRPr lang="en-US" dirty="0"/>
          </a:p>
          <a:p>
            <a:endParaRPr lang="en-US" dirty="0"/>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dirty="0"/>
              <a:t>Use Vector3</a:t>
            </a:r>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 </a:t>
            </a:r>
          </a:p>
        </p:txBody>
      </p:sp>
      <p:pic>
        <p:nvPicPr>
          <p:cNvPr id="10242" name="Picture 2">
            <a:extLst>
              <a:ext uri="{FF2B5EF4-FFF2-40B4-BE49-F238E27FC236}">
                <a16:creationId xmlns:a16="http://schemas.microsoft.com/office/drawing/2014/main" id="{3842B59A-1674-D00E-6357-6E77F1B5E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62" y="2350607"/>
            <a:ext cx="10406098" cy="165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91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11544948" cy="4347490"/>
          </a:xfrm>
        </p:spPr>
        <p:txBody>
          <a:bodyPr>
            <a:normAutofit/>
          </a:bodyPr>
          <a:lstStyle/>
          <a:p>
            <a:pPr algn="l" rtl="0">
              <a:buFont typeface="+mj-lt"/>
              <a:buAutoNum type="arabicPeriod"/>
            </a:pPr>
            <a:r>
              <a:rPr lang="en-US" b="0" i="0" dirty="0">
                <a:solidFill>
                  <a:srgbClr val="333333"/>
                </a:solidFill>
                <a:effectLst/>
                <a:latin typeface="Inter"/>
              </a:rPr>
              <a:t>Add</a:t>
            </a:r>
            <a:r>
              <a:rPr lang="en-US" b="1" i="1" dirty="0">
                <a:solidFill>
                  <a:srgbClr val="333333"/>
                </a:solidFill>
                <a:effectLst/>
                <a:latin typeface="Inter"/>
              </a:rPr>
              <a:t> * </a:t>
            </a:r>
            <a:r>
              <a:rPr lang="en-US" b="1" i="1" dirty="0" err="1">
                <a:solidFill>
                  <a:srgbClr val="333333"/>
                </a:solidFill>
                <a:effectLst/>
                <a:latin typeface="Inter"/>
              </a:rPr>
              <a:t>Time.deltaTime</a:t>
            </a:r>
            <a:r>
              <a:rPr lang="en-US" b="0" i="0" dirty="0">
                <a:solidFill>
                  <a:srgbClr val="333333"/>
                </a:solidFill>
                <a:effectLst/>
                <a:latin typeface="Inter"/>
              </a:rPr>
              <a:t> and run your game</a:t>
            </a:r>
          </a:p>
          <a:p>
            <a:pPr algn="l" rtl="0">
              <a:buFont typeface="+mj-lt"/>
              <a:buAutoNum type="arabicPeriod"/>
            </a:pPr>
            <a:r>
              <a:rPr lang="en-US" b="0" i="0" dirty="0">
                <a:solidFill>
                  <a:srgbClr val="333333"/>
                </a:solidFill>
                <a:effectLst/>
                <a:latin typeface="Inter"/>
              </a:rPr>
              <a:t>Add </a:t>
            </a:r>
            <a:r>
              <a:rPr lang="en-US" b="1" i="1" dirty="0">
                <a:solidFill>
                  <a:srgbClr val="333333"/>
                </a:solidFill>
                <a:effectLst/>
                <a:latin typeface="Inter"/>
              </a:rPr>
              <a:t>* 20</a:t>
            </a:r>
            <a:r>
              <a:rPr lang="en-US" b="0" i="0" dirty="0">
                <a:solidFill>
                  <a:srgbClr val="333333"/>
                </a:solidFill>
                <a:effectLst/>
                <a:latin typeface="Inter"/>
              </a:rPr>
              <a:t> and run your game (20 m/s)</a:t>
            </a:r>
          </a:p>
          <a:p>
            <a:r>
              <a:rPr lang="en-US" dirty="0"/>
              <a:t>Depending on the computer running the game, the car is only going to move relative to whatever fps the computer is allowing</a:t>
            </a:r>
          </a:p>
          <a:p>
            <a:r>
              <a:rPr lang="en-US" dirty="0" err="1"/>
              <a:t>Time.deltaTime</a:t>
            </a:r>
            <a:r>
              <a:rPr lang="en-US" dirty="0"/>
              <a:t>: change in time per frame</a:t>
            </a:r>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dirty="0"/>
              <a:t>Customize Speed</a:t>
            </a:r>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a:t>
            </a:r>
          </a:p>
        </p:txBody>
      </p:sp>
      <p:pic>
        <p:nvPicPr>
          <p:cNvPr id="11274" name="Picture 10">
            <a:extLst>
              <a:ext uri="{FF2B5EF4-FFF2-40B4-BE49-F238E27FC236}">
                <a16:creationId xmlns:a16="http://schemas.microsoft.com/office/drawing/2014/main" id="{DB43C3A6-B687-2F2E-D39F-E0E031CE3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384" y="5352146"/>
            <a:ext cx="7050157" cy="111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905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8385229" cy="3807228"/>
          </a:xfrm>
        </p:spPr>
        <p:txBody>
          <a:bodyPr>
            <a:normAutofit/>
          </a:bodyPr>
          <a:lstStyle/>
          <a:p>
            <a:r>
              <a:rPr lang="en-US" dirty="0"/>
              <a:t>If you haven’t installed the necessary software for Unity. DO IT NOW.</a:t>
            </a:r>
          </a:p>
          <a:p>
            <a:pPr lvl="1"/>
            <a:r>
              <a:rPr lang="en-US" dirty="0">
                <a:hlinkClick r:id="rId2"/>
              </a:rPr>
              <a:t>https://github.com/evanreidsmith7/UnityWorkshopTXSTIEEE</a:t>
            </a:r>
            <a:r>
              <a:rPr lang="en-US" dirty="0"/>
              <a:t> ---------------------&gt;</a:t>
            </a:r>
          </a:p>
          <a:p>
            <a:pPr lvl="1"/>
            <a:r>
              <a:rPr lang="en-US" dirty="0"/>
              <a:t>I can only help Windows peeps with any issues sorry</a:t>
            </a:r>
          </a:p>
          <a:p>
            <a:r>
              <a:rPr lang="en-US" dirty="0"/>
              <a:t>I’d say my laptop specs are the minimum system requirements</a:t>
            </a:r>
          </a:p>
          <a:p>
            <a:pPr lvl="1"/>
            <a:r>
              <a:rPr lang="en-US" dirty="0"/>
              <a:t>I was able to run Unity okay on my laptop with 8GB DDR4 RAM but as my projects got bigger, I had to upgrade. Either way, if you want a smooth experience, don’t use a generic laptop like mine. </a:t>
            </a:r>
          </a:p>
          <a:p>
            <a:r>
              <a:rPr lang="en-US" dirty="0"/>
              <a:t>My Laptop Specs</a:t>
            </a:r>
          </a:p>
          <a:p>
            <a:pPr lvl="1"/>
            <a:r>
              <a:rPr lang="en-US" dirty="0"/>
              <a:t>CPU: Intel Core i5-1135G7, </a:t>
            </a:r>
            <a:r>
              <a:rPr lang="en-US" i="1" dirty="0"/>
              <a:t>8 threads - 2.4 GHz</a:t>
            </a:r>
            <a:r>
              <a:rPr lang="en-US" dirty="0"/>
              <a:t> </a:t>
            </a:r>
          </a:p>
          <a:p>
            <a:pPr lvl="1"/>
            <a:r>
              <a:rPr lang="en-US" dirty="0"/>
              <a:t>GPU: </a:t>
            </a:r>
            <a:r>
              <a:rPr lang="de-DE" dirty="0"/>
              <a:t>Intel Iris Pro Graphics 6200, 128</a:t>
            </a:r>
            <a:r>
              <a:rPr lang="de-DE" i="1" dirty="0"/>
              <a:t>MB VRAM </a:t>
            </a:r>
            <a:endParaRPr lang="en-US" i="1" dirty="0"/>
          </a:p>
          <a:p>
            <a:pPr lvl="1"/>
            <a:r>
              <a:rPr lang="en-US" dirty="0"/>
              <a:t>RAM: 8GB DDR4 (now 20GB)</a:t>
            </a:r>
          </a:p>
          <a:p>
            <a:pPr lvl="1"/>
            <a:endParaRPr lang="en-US" dirty="0"/>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dirty="0"/>
              <a:t>Software Installation</a:t>
            </a:r>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Intro</a:t>
            </a:r>
          </a:p>
        </p:txBody>
      </p:sp>
      <p:pic>
        <p:nvPicPr>
          <p:cNvPr id="1026" name="Picture 2" descr="image">
            <a:extLst>
              <a:ext uri="{FF2B5EF4-FFF2-40B4-BE49-F238E27FC236}">
                <a16:creationId xmlns:a16="http://schemas.microsoft.com/office/drawing/2014/main" id="{CC926F5B-7512-68D3-8A12-3EDA4B3FF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2334" y="327534"/>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573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11544948" cy="4347490"/>
          </a:xfrm>
        </p:spPr>
        <p:txBody>
          <a:bodyPr>
            <a:normAutofit/>
          </a:bodyPr>
          <a:lstStyle/>
          <a:p>
            <a:pPr algn="l" rtl="0">
              <a:buFont typeface="+mj-lt"/>
              <a:buAutoNum type="arabicPeriod"/>
            </a:pPr>
            <a:r>
              <a:rPr lang="en-US" b="0" i="0" dirty="0">
                <a:solidFill>
                  <a:srgbClr val="333333"/>
                </a:solidFill>
                <a:effectLst/>
                <a:latin typeface="Inter"/>
              </a:rPr>
              <a:t>Select the </a:t>
            </a:r>
            <a:r>
              <a:rPr lang="en-US" b="1" i="0" dirty="0">
                <a:solidFill>
                  <a:srgbClr val="333333"/>
                </a:solidFill>
                <a:effectLst/>
                <a:latin typeface="Inter"/>
              </a:rPr>
              <a:t>Vehicle</a:t>
            </a:r>
            <a:r>
              <a:rPr lang="en-US" b="0" i="0" dirty="0">
                <a:solidFill>
                  <a:srgbClr val="333333"/>
                </a:solidFill>
                <a:effectLst/>
                <a:latin typeface="Inter"/>
              </a:rPr>
              <a:t>, then in the inspector click </a:t>
            </a:r>
            <a:r>
              <a:rPr lang="en-US" b="1" i="0" dirty="0">
                <a:solidFill>
                  <a:srgbClr val="333333"/>
                </a:solidFill>
                <a:effectLst/>
                <a:latin typeface="Inter"/>
              </a:rPr>
              <a:t>Add Component</a:t>
            </a:r>
            <a:r>
              <a:rPr lang="en-US" b="0" i="0" dirty="0">
                <a:solidFill>
                  <a:srgbClr val="333333"/>
                </a:solidFill>
                <a:effectLst/>
                <a:latin typeface="Inter"/>
              </a:rPr>
              <a:t> and select </a:t>
            </a:r>
            <a:r>
              <a:rPr lang="en-US" b="1" i="0" dirty="0" err="1">
                <a:solidFill>
                  <a:srgbClr val="333333"/>
                </a:solidFill>
                <a:effectLst/>
                <a:latin typeface="Inter"/>
              </a:rPr>
              <a:t>RigidBody</a:t>
            </a:r>
            <a:endParaRPr lang="en-US" b="0" i="0" dirty="0">
              <a:solidFill>
                <a:srgbClr val="333333"/>
              </a:solidFill>
              <a:effectLst/>
              <a:latin typeface="Inter"/>
            </a:endParaRPr>
          </a:p>
          <a:p>
            <a:pPr algn="l" rtl="0">
              <a:buFont typeface="+mj-lt"/>
              <a:buAutoNum type="arabicPeriod"/>
            </a:pPr>
            <a:r>
              <a:rPr lang="en-US" b="0" i="0" dirty="0">
                <a:solidFill>
                  <a:srgbClr val="333333"/>
                </a:solidFill>
                <a:effectLst/>
                <a:latin typeface="Inter"/>
              </a:rPr>
              <a:t>Select the </a:t>
            </a:r>
            <a:r>
              <a:rPr lang="en-US" b="1" i="0" dirty="0">
                <a:solidFill>
                  <a:srgbClr val="333333"/>
                </a:solidFill>
                <a:effectLst/>
                <a:latin typeface="Inter"/>
              </a:rPr>
              <a:t>Obstacle</a:t>
            </a:r>
            <a:r>
              <a:rPr lang="en-US" b="0" i="0" dirty="0">
                <a:solidFill>
                  <a:srgbClr val="333333"/>
                </a:solidFill>
                <a:effectLst/>
                <a:latin typeface="Inter"/>
              </a:rPr>
              <a:t>, then in the inspector click </a:t>
            </a:r>
            <a:r>
              <a:rPr lang="en-US" b="1" i="0" dirty="0">
                <a:solidFill>
                  <a:srgbClr val="333333"/>
                </a:solidFill>
                <a:effectLst/>
                <a:latin typeface="Inter"/>
              </a:rPr>
              <a:t>Add Component</a:t>
            </a:r>
            <a:r>
              <a:rPr lang="en-US" b="0" i="0" dirty="0">
                <a:solidFill>
                  <a:srgbClr val="333333"/>
                </a:solidFill>
                <a:effectLst/>
                <a:latin typeface="Inter"/>
              </a:rPr>
              <a:t> and select </a:t>
            </a:r>
            <a:r>
              <a:rPr lang="en-US" b="1" i="0" dirty="0" err="1">
                <a:solidFill>
                  <a:srgbClr val="333333"/>
                </a:solidFill>
                <a:effectLst/>
                <a:latin typeface="Inter"/>
              </a:rPr>
              <a:t>RigidBody</a:t>
            </a:r>
            <a:endParaRPr lang="en-US" b="0" i="0" dirty="0">
              <a:solidFill>
                <a:srgbClr val="333333"/>
              </a:solidFill>
              <a:effectLst/>
              <a:latin typeface="Inter"/>
            </a:endParaRPr>
          </a:p>
          <a:p>
            <a:pPr algn="l" rtl="0">
              <a:buFont typeface="+mj-lt"/>
              <a:buAutoNum type="arabicPeriod"/>
            </a:pPr>
            <a:r>
              <a:rPr lang="en-US" b="0" i="0" dirty="0">
                <a:solidFill>
                  <a:srgbClr val="333333"/>
                </a:solidFill>
                <a:effectLst/>
                <a:latin typeface="Inter"/>
              </a:rPr>
              <a:t>In the </a:t>
            </a:r>
            <a:r>
              <a:rPr lang="en-US" b="0" i="0" dirty="0" err="1">
                <a:solidFill>
                  <a:srgbClr val="333333"/>
                </a:solidFill>
                <a:effectLst/>
                <a:latin typeface="Inter"/>
              </a:rPr>
              <a:t>RigidBody</a:t>
            </a:r>
            <a:r>
              <a:rPr lang="en-US" b="0" i="0" dirty="0">
                <a:solidFill>
                  <a:srgbClr val="333333"/>
                </a:solidFill>
                <a:effectLst/>
                <a:latin typeface="Inter"/>
              </a:rPr>
              <a:t> component properties, increase the </a:t>
            </a:r>
            <a:r>
              <a:rPr lang="en-US" b="1" i="0" dirty="0">
                <a:solidFill>
                  <a:srgbClr val="333333"/>
                </a:solidFill>
                <a:effectLst/>
                <a:latin typeface="Inter"/>
              </a:rPr>
              <a:t>mass</a:t>
            </a:r>
            <a:r>
              <a:rPr lang="en-US" b="0" i="0" dirty="0">
                <a:solidFill>
                  <a:srgbClr val="333333"/>
                </a:solidFill>
                <a:effectLst/>
                <a:latin typeface="Inter"/>
              </a:rPr>
              <a:t> of the vehicle and obstacle to be about what they would be in </a:t>
            </a:r>
            <a:r>
              <a:rPr lang="en-US" b="1" i="0" dirty="0">
                <a:solidFill>
                  <a:srgbClr val="333333"/>
                </a:solidFill>
                <a:effectLst/>
                <a:latin typeface="Inter"/>
              </a:rPr>
              <a:t>kilograms</a:t>
            </a:r>
            <a:r>
              <a:rPr lang="en-US" b="0" i="0" dirty="0">
                <a:solidFill>
                  <a:srgbClr val="333333"/>
                </a:solidFill>
                <a:effectLst/>
                <a:latin typeface="Inter"/>
              </a:rPr>
              <a:t> and test again</a:t>
            </a:r>
          </a:p>
          <a:p>
            <a:pPr marL="0" indent="0">
              <a:buNone/>
            </a:pPr>
            <a:endParaRPr lang="en-US" dirty="0"/>
          </a:p>
          <a:p>
            <a:r>
              <a:rPr lang="en-US" dirty="0"/>
              <a:t>Now when we collide with the obstacle, the car will get hit.</a:t>
            </a:r>
          </a:p>
          <a:p>
            <a:r>
              <a:rPr lang="en-US" dirty="0"/>
              <a:t>Notice what happens as you change mass.</a:t>
            </a:r>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b="1" i="0" dirty="0">
                <a:effectLst/>
                <a:latin typeface="Inter"/>
              </a:rPr>
              <a:t>Add </a:t>
            </a:r>
            <a:r>
              <a:rPr lang="en-US" b="1" i="0" dirty="0" err="1">
                <a:effectLst/>
                <a:latin typeface="Inter"/>
              </a:rPr>
              <a:t>RigidBody</a:t>
            </a:r>
            <a:r>
              <a:rPr lang="en-US" b="1" i="0" dirty="0">
                <a:effectLst/>
                <a:latin typeface="Inter"/>
              </a:rPr>
              <a:t> components to objects</a:t>
            </a:r>
            <a:br>
              <a:rPr lang="en-US" b="1" i="0" dirty="0">
                <a:effectLst/>
                <a:latin typeface="Inter"/>
              </a:rPr>
            </a:br>
            <a:endParaRPr lang="en-US" dirty="0"/>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a:t>
            </a:r>
          </a:p>
        </p:txBody>
      </p:sp>
    </p:spTree>
    <p:extLst>
      <p:ext uri="{BB962C8B-B14F-4D97-AF65-F5344CB8AC3E}">
        <p14:creationId xmlns:p14="http://schemas.microsoft.com/office/powerpoint/2010/main" val="1004074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11544948" cy="4347490"/>
          </a:xfrm>
        </p:spPr>
        <p:txBody>
          <a:bodyPr>
            <a:normAutofit/>
          </a:bodyPr>
          <a:lstStyle/>
          <a:p>
            <a:pPr algn="l" rtl="0">
              <a:buFont typeface="+mj-lt"/>
              <a:buAutoNum type="arabicPeriod"/>
            </a:pPr>
            <a:r>
              <a:rPr lang="en-US" b="0" i="0" dirty="0">
                <a:solidFill>
                  <a:srgbClr val="333333"/>
                </a:solidFill>
                <a:effectLst/>
                <a:latin typeface="Inter"/>
              </a:rPr>
              <a:t>Click and drag your obstacle to the </a:t>
            </a:r>
            <a:r>
              <a:rPr lang="en-US" b="1" i="0" dirty="0">
                <a:solidFill>
                  <a:srgbClr val="333333"/>
                </a:solidFill>
                <a:effectLst/>
                <a:latin typeface="Inter"/>
              </a:rPr>
              <a:t>bottom of the list</a:t>
            </a:r>
            <a:r>
              <a:rPr lang="en-US" b="0" i="0" dirty="0">
                <a:solidFill>
                  <a:srgbClr val="333333"/>
                </a:solidFill>
                <a:effectLst/>
                <a:latin typeface="Inter"/>
              </a:rPr>
              <a:t> in the hierarchy</a:t>
            </a:r>
          </a:p>
          <a:p>
            <a:pPr algn="l" rtl="0">
              <a:buFont typeface="+mj-lt"/>
              <a:buAutoNum type="arabicPeriod"/>
            </a:pPr>
            <a:r>
              <a:rPr lang="en-US" b="0" i="0" dirty="0">
                <a:solidFill>
                  <a:srgbClr val="333333"/>
                </a:solidFill>
                <a:effectLst/>
                <a:latin typeface="Inter"/>
              </a:rPr>
              <a:t>Press </a:t>
            </a:r>
            <a:r>
              <a:rPr lang="en-US" b="1" i="0" dirty="0">
                <a:solidFill>
                  <a:srgbClr val="333333"/>
                </a:solidFill>
                <a:effectLst/>
                <a:latin typeface="Inter"/>
              </a:rPr>
              <a:t>Ctrl/</a:t>
            </a:r>
            <a:r>
              <a:rPr lang="en-US" b="1" i="0" dirty="0" err="1">
                <a:solidFill>
                  <a:srgbClr val="333333"/>
                </a:solidFill>
                <a:effectLst/>
                <a:latin typeface="Inter"/>
              </a:rPr>
              <a:t>Cmd+D</a:t>
            </a:r>
            <a:r>
              <a:rPr lang="en-US" b="0" i="0" dirty="0">
                <a:solidFill>
                  <a:srgbClr val="333333"/>
                </a:solidFill>
                <a:effectLst/>
                <a:latin typeface="Inter"/>
              </a:rPr>
              <a:t> to duplicate the obstacle and move it down the </a:t>
            </a:r>
            <a:r>
              <a:rPr lang="en-US" b="1" i="0" dirty="0">
                <a:solidFill>
                  <a:srgbClr val="333333"/>
                </a:solidFill>
                <a:effectLst/>
                <a:latin typeface="Inter"/>
              </a:rPr>
              <a:t>Z axis</a:t>
            </a:r>
            <a:r>
              <a:rPr lang="en-US" b="0" i="0" dirty="0">
                <a:solidFill>
                  <a:srgbClr val="333333"/>
                </a:solidFill>
                <a:effectLst/>
                <a:latin typeface="Inter"/>
              </a:rPr>
              <a:t> </a:t>
            </a:r>
          </a:p>
          <a:p>
            <a:pPr algn="l" rtl="0">
              <a:buFont typeface="+mj-lt"/>
              <a:buAutoNum type="arabicPeriod"/>
            </a:pPr>
            <a:r>
              <a:rPr lang="en-US" b="0" i="0" dirty="0">
                <a:solidFill>
                  <a:srgbClr val="333333"/>
                </a:solidFill>
                <a:effectLst/>
                <a:latin typeface="Inter"/>
              </a:rPr>
              <a:t>Repeat this a few more times to create more obstacles</a:t>
            </a:r>
          </a:p>
          <a:p>
            <a:pPr algn="l" rtl="0">
              <a:buFont typeface="+mj-lt"/>
              <a:buAutoNum type="arabicPeriod"/>
            </a:pPr>
            <a:r>
              <a:rPr lang="en-US" b="0" i="0" dirty="0">
                <a:solidFill>
                  <a:srgbClr val="333333"/>
                </a:solidFill>
                <a:effectLst/>
                <a:latin typeface="Inter"/>
              </a:rPr>
              <a:t>After making a few duplicates, select one in the hierarchy and </a:t>
            </a:r>
            <a:r>
              <a:rPr lang="en-US" b="1" i="0" dirty="0">
                <a:solidFill>
                  <a:srgbClr val="333333"/>
                </a:solidFill>
                <a:effectLst/>
                <a:latin typeface="Inter"/>
              </a:rPr>
              <a:t>hold ctrl</a:t>
            </a:r>
            <a:r>
              <a:rPr lang="en-US" b="0" i="0" dirty="0">
                <a:solidFill>
                  <a:srgbClr val="333333"/>
                </a:solidFill>
                <a:effectLst/>
                <a:latin typeface="Inter"/>
              </a:rPr>
              <a:t> </a:t>
            </a:r>
            <a:r>
              <a:rPr lang="en-US" b="1" i="0" dirty="0">
                <a:solidFill>
                  <a:srgbClr val="333333"/>
                </a:solidFill>
                <a:effectLst/>
                <a:latin typeface="Inter"/>
              </a:rPr>
              <a:t>+ click </a:t>
            </a:r>
            <a:r>
              <a:rPr lang="en-US" b="0" i="0" dirty="0">
                <a:solidFill>
                  <a:srgbClr val="333333"/>
                </a:solidFill>
                <a:effectLst/>
                <a:latin typeface="Inter"/>
              </a:rPr>
              <a:t>to select multiple obstacles, then </a:t>
            </a:r>
            <a:r>
              <a:rPr lang="en-US" b="1" i="0" dirty="0">
                <a:solidFill>
                  <a:srgbClr val="333333"/>
                </a:solidFill>
                <a:effectLst/>
                <a:latin typeface="Inter"/>
              </a:rPr>
              <a:t>duplicate</a:t>
            </a:r>
            <a:r>
              <a:rPr lang="en-US" b="0" i="0" dirty="0">
                <a:solidFill>
                  <a:srgbClr val="333333"/>
                </a:solidFill>
                <a:effectLst/>
                <a:latin typeface="Inter"/>
              </a:rPr>
              <a:t> those</a:t>
            </a:r>
          </a:p>
          <a:p>
            <a:endParaRPr lang="en-US" dirty="0"/>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pPr algn="l"/>
            <a:r>
              <a:rPr lang="en-US" b="1" i="0" dirty="0">
                <a:effectLst/>
                <a:latin typeface="Inter"/>
              </a:rPr>
              <a:t>Duplicate and position the obstacles</a:t>
            </a:r>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a:t>
            </a:r>
          </a:p>
        </p:txBody>
      </p:sp>
    </p:spTree>
    <p:extLst>
      <p:ext uri="{BB962C8B-B14F-4D97-AF65-F5344CB8AC3E}">
        <p14:creationId xmlns:p14="http://schemas.microsoft.com/office/powerpoint/2010/main" val="650824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11544948" cy="4347490"/>
          </a:xfrm>
        </p:spPr>
        <p:txBody>
          <a:bodyPr>
            <a:normAutofit/>
          </a:bodyPr>
          <a:lstStyle/>
          <a:p>
            <a:pPr algn="l" rtl="0">
              <a:buFont typeface="+mj-lt"/>
              <a:buAutoNum type="arabicPeriod"/>
            </a:pPr>
            <a:r>
              <a:rPr lang="en-US" b="0" i="0" dirty="0">
                <a:solidFill>
                  <a:srgbClr val="333333"/>
                </a:solidFill>
                <a:effectLst/>
                <a:latin typeface="Inter"/>
              </a:rPr>
              <a:t>In </a:t>
            </a:r>
            <a:r>
              <a:rPr lang="en-US" b="0" i="0" dirty="0" err="1">
                <a:solidFill>
                  <a:srgbClr val="333333"/>
                </a:solidFill>
                <a:effectLst/>
                <a:latin typeface="Inter"/>
              </a:rPr>
              <a:t>PlayerController.cs</a:t>
            </a:r>
            <a:r>
              <a:rPr lang="en-US" b="0" i="0" dirty="0">
                <a:solidFill>
                  <a:srgbClr val="333333"/>
                </a:solidFill>
                <a:effectLst/>
                <a:latin typeface="Inter"/>
              </a:rPr>
              <a:t>, add </a:t>
            </a:r>
            <a:r>
              <a:rPr lang="en-US" b="1" i="1" dirty="0">
                <a:solidFill>
                  <a:srgbClr val="333333"/>
                </a:solidFill>
                <a:effectLst/>
                <a:latin typeface="Inter"/>
              </a:rPr>
              <a:t>public float </a:t>
            </a:r>
            <a:r>
              <a:rPr lang="en-US" b="1" i="1" u="sng" dirty="0">
                <a:solidFill>
                  <a:srgbClr val="333333"/>
                </a:solidFill>
                <a:effectLst/>
                <a:latin typeface="Inter"/>
              </a:rPr>
              <a:t>speed</a:t>
            </a:r>
            <a:r>
              <a:rPr lang="en-US" b="1" i="1" dirty="0">
                <a:solidFill>
                  <a:srgbClr val="333333"/>
                </a:solidFill>
                <a:effectLst/>
                <a:latin typeface="Inter"/>
              </a:rPr>
              <a:t> = 5.0f;</a:t>
            </a:r>
            <a:r>
              <a:rPr lang="en-US" b="0" i="0" dirty="0">
                <a:solidFill>
                  <a:srgbClr val="333333"/>
                </a:solidFill>
                <a:effectLst/>
                <a:latin typeface="Inter"/>
              </a:rPr>
              <a:t> at the top of the </a:t>
            </a:r>
            <a:r>
              <a:rPr lang="en-US" b="1" i="0" dirty="0">
                <a:solidFill>
                  <a:srgbClr val="333333"/>
                </a:solidFill>
                <a:effectLst/>
                <a:latin typeface="Inter"/>
              </a:rPr>
              <a:t>class</a:t>
            </a:r>
            <a:endParaRPr lang="en-US" b="0" i="0" dirty="0">
              <a:solidFill>
                <a:srgbClr val="333333"/>
              </a:solidFill>
              <a:effectLst/>
              <a:latin typeface="Inter"/>
            </a:endParaRPr>
          </a:p>
          <a:p>
            <a:pPr algn="l" rtl="0">
              <a:buFont typeface="+mj-lt"/>
              <a:buAutoNum type="arabicPeriod"/>
            </a:pPr>
            <a:r>
              <a:rPr lang="en-US" b="0" i="0" dirty="0">
                <a:solidFill>
                  <a:srgbClr val="333333"/>
                </a:solidFill>
                <a:effectLst/>
                <a:latin typeface="Inter"/>
              </a:rPr>
              <a:t>Replace the </a:t>
            </a:r>
            <a:r>
              <a:rPr lang="en-US" b="1" i="0" dirty="0">
                <a:solidFill>
                  <a:srgbClr val="333333"/>
                </a:solidFill>
                <a:effectLst/>
                <a:latin typeface="Inter"/>
              </a:rPr>
              <a:t>speed</a:t>
            </a:r>
            <a:r>
              <a:rPr lang="en-US" b="0" i="0" dirty="0">
                <a:solidFill>
                  <a:srgbClr val="333333"/>
                </a:solidFill>
                <a:effectLst/>
                <a:latin typeface="Inter"/>
              </a:rPr>
              <a:t> </a:t>
            </a:r>
            <a:r>
              <a:rPr lang="en-US" b="1" i="0" dirty="0">
                <a:solidFill>
                  <a:srgbClr val="333333"/>
                </a:solidFill>
                <a:effectLst/>
                <a:latin typeface="Inter"/>
              </a:rPr>
              <a:t>value</a:t>
            </a:r>
            <a:r>
              <a:rPr lang="en-US" b="0" i="0" dirty="0">
                <a:solidFill>
                  <a:srgbClr val="333333"/>
                </a:solidFill>
                <a:effectLst/>
                <a:latin typeface="Inter"/>
              </a:rPr>
              <a:t> in the Translate method with the </a:t>
            </a:r>
            <a:r>
              <a:rPr lang="en-US" b="1" i="0" dirty="0">
                <a:solidFill>
                  <a:srgbClr val="333333"/>
                </a:solidFill>
                <a:effectLst/>
                <a:latin typeface="Inter"/>
              </a:rPr>
              <a:t>speed</a:t>
            </a:r>
            <a:r>
              <a:rPr lang="en-US" b="0" i="0" dirty="0">
                <a:solidFill>
                  <a:srgbClr val="333333"/>
                </a:solidFill>
                <a:effectLst/>
                <a:latin typeface="Inter"/>
              </a:rPr>
              <a:t> </a:t>
            </a:r>
            <a:r>
              <a:rPr lang="en-US" b="1" i="0" dirty="0">
                <a:solidFill>
                  <a:srgbClr val="333333"/>
                </a:solidFill>
                <a:effectLst/>
                <a:latin typeface="Inter"/>
              </a:rPr>
              <a:t>variable</a:t>
            </a:r>
            <a:r>
              <a:rPr lang="en-US" b="0" i="0" dirty="0">
                <a:solidFill>
                  <a:srgbClr val="333333"/>
                </a:solidFill>
                <a:effectLst/>
                <a:latin typeface="Inter"/>
              </a:rPr>
              <a:t>, then test</a:t>
            </a:r>
          </a:p>
          <a:p>
            <a:pPr algn="l" rtl="0">
              <a:buFont typeface="+mj-lt"/>
              <a:buAutoNum type="arabicPeriod"/>
            </a:pPr>
            <a:r>
              <a:rPr lang="en-US" b="1" i="0" dirty="0">
                <a:solidFill>
                  <a:srgbClr val="333333"/>
                </a:solidFill>
                <a:effectLst/>
                <a:latin typeface="Inter"/>
              </a:rPr>
              <a:t>Save</a:t>
            </a:r>
            <a:r>
              <a:rPr lang="en-US" b="0" i="0" dirty="0">
                <a:solidFill>
                  <a:srgbClr val="333333"/>
                </a:solidFill>
                <a:effectLst/>
                <a:latin typeface="Inter"/>
              </a:rPr>
              <a:t> the script, then edit the speed value in the </a:t>
            </a:r>
            <a:r>
              <a:rPr lang="en-US" b="1" i="0" dirty="0">
                <a:solidFill>
                  <a:srgbClr val="333333"/>
                </a:solidFill>
                <a:effectLst/>
                <a:latin typeface="Inter"/>
              </a:rPr>
              <a:t>inspector</a:t>
            </a:r>
            <a:r>
              <a:rPr lang="en-US" b="0" i="0" dirty="0">
                <a:solidFill>
                  <a:srgbClr val="333333"/>
                </a:solidFill>
                <a:effectLst/>
                <a:latin typeface="Inter"/>
              </a:rPr>
              <a:t> to get the speed you want</a:t>
            </a:r>
          </a:p>
          <a:p>
            <a:endParaRPr lang="en-US" dirty="0"/>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b="1" i="0" dirty="0">
                <a:effectLst/>
                <a:latin typeface="Inter"/>
              </a:rPr>
              <a:t>Add a speed variable for your vehicle</a:t>
            </a:r>
            <a:br>
              <a:rPr lang="en-US" b="1" i="0" dirty="0">
                <a:effectLst/>
                <a:latin typeface="Inter"/>
              </a:rPr>
            </a:br>
            <a:endParaRPr lang="en-US" dirty="0"/>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a:t>
            </a:r>
          </a:p>
        </p:txBody>
      </p:sp>
      <p:pic>
        <p:nvPicPr>
          <p:cNvPr id="12290" name="Picture 2">
            <a:extLst>
              <a:ext uri="{FF2B5EF4-FFF2-40B4-BE49-F238E27FC236}">
                <a16:creationId xmlns:a16="http://schemas.microsoft.com/office/drawing/2014/main" id="{9946B201-ED74-E509-063A-11F6131C5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384" y="2950867"/>
            <a:ext cx="5314122" cy="95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83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11544948" cy="4347490"/>
          </a:xfrm>
        </p:spPr>
        <p:txBody>
          <a:bodyPr>
            <a:normAutofit/>
          </a:bodyPr>
          <a:lstStyle/>
          <a:p>
            <a:pPr algn="l" rtl="0">
              <a:buFont typeface="+mj-lt"/>
              <a:buAutoNum type="arabicPeriod"/>
            </a:pPr>
            <a:r>
              <a:rPr lang="en-US" b="0" i="0" dirty="0">
                <a:solidFill>
                  <a:srgbClr val="333333"/>
                </a:solidFill>
                <a:effectLst/>
                <a:latin typeface="Inter"/>
              </a:rPr>
              <a:t>Create a new </a:t>
            </a:r>
            <a:r>
              <a:rPr lang="en-US" b="1" i="0" dirty="0">
                <a:solidFill>
                  <a:srgbClr val="333333"/>
                </a:solidFill>
                <a:effectLst/>
                <a:latin typeface="Inter"/>
              </a:rPr>
              <a:t>C# script</a:t>
            </a:r>
            <a:r>
              <a:rPr lang="en-US" b="0" i="0" dirty="0">
                <a:solidFill>
                  <a:srgbClr val="333333"/>
                </a:solidFill>
                <a:effectLst/>
                <a:latin typeface="Inter"/>
              </a:rPr>
              <a:t> called </a:t>
            </a:r>
            <a:r>
              <a:rPr lang="en-US" b="0" i="0" u="sng" dirty="0" err="1">
                <a:solidFill>
                  <a:srgbClr val="333333"/>
                </a:solidFill>
                <a:effectLst/>
                <a:latin typeface="Inter"/>
              </a:rPr>
              <a:t>FollowPlayer</a:t>
            </a:r>
            <a:r>
              <a:rPr lang="en-US" b="0" i="0" dirty="0">
                <a:solidFill>
                  <a:srgbClr val="333333"/>
                </a:solidFill>
                <a:effectLst/>
                <a:latin typeface="Inter"/>
              </a:rPr>
              <a:t> and attach it to the </a:t>
            </a:r>
            <a:r>
              <a:rPr lang="en-US" b="1" i="0" dirty="0">
                <a:solidFill>
                  <a:srgbClr val="333333"/>
                </a:solidFill>
                <a:effectLst/>
                <a:latin typeface="Inter"/>
              </a:rPr>
              <a:t>camera</a:t>
            </a:r>
            <a:endParaRPr lang="en-US" b="0" i="0" dirty="0">
              <a:solidFill>
                <a:srgbClr val="333333"/>
              </a:solidFill>
              <a:effectLst/>
              <a:latin typeface="Inter"/>
            </a:endParaRPr>
          </a:p>
          <a:p>
            <a:pPr algn="l" rtl="0">
              <a:buFont typeface="+mj-lt"/>
              <a:buAutoNum type="arabicPeriod"/>
            </a:pPr>
            <a:r>
              <a:rPr lang="en-US" b="0" i="0" dirty="0">
                <a:solidFill>
                  <a:srgbClr val="333333"/>
                </a:solidFill>
                <a:effectLst/>
                <a:latin typeface="Inter"/>
              </a:rPr>
              <a:t>Add </a:t>
            </a:r>
            <a:r>
              <a:rPr lang="en-US" b="1" i="1" dirty="0">
                <a:solidFill>
                  <a:srgbClr val="333333"/>
                </a:solidFill>
                <a:effectLst/>
                <a:latin typeface="Inter"/>
              </a:rPr>
              <a:t>public </a:t>
            </a:r>
            <a:r>
              <a:rPr lang="en-US" b="1" i="1" dirty="0" err="1">
                <a:solidFill>
                  <a:srgbClr val="333333"/>
                </a:solidFill>
                <a:effectLst/>
                <a:latin typeface="Inter"/>
              </a:rPr>
              <a:t>GameObject</a:t>
            </a:r>
            <a:r>
              <a:rPr lang="en-US" b="1" i="1" dirty="0">
                <a:solidFill>
                  <a:srgbClr val="333333"/>
                </a:solidFill>
                <a:effectLst/>
                <a:latin typeface="Inter"/>
              </a:rPr>
              <a:t> player;</a:t>
            </a:r>
            <a:r>
              <a:rPr lang="en-US" b="0" i="0" dirty="0">
                <a:solidFill>
                  <a:srgbClr val="333333"/>
                </a:solidFill>
                <a:effectLst/>
                <a:latin typeface="Inter"/>
              </a:rPr>
              <a:t> to the top of the script</a:t>
            </a:r>
          </a:p>
          <a:p>
            <a:pPr algn="l" rtl="0">
              <a:buFont typeface="+mj-lt"/>
              <a:buAutoNum type="arabicPeriod"/>
            </a:pPr>
            <a:r>
              <a:rPr lang="en-US" b="0" i="0" dirty="0">
                <a:solidFill>
                  <a:srgbClr val="333333"/>
                </a:solidFill>
                <a:effectLst/>
                <a:latin typeface="Inter"/>
              </a:rPr>
              <a:t>Select the </a:t>
            </a:r>
            <a:r>
              <a:rPr lang="en-US" b="1" i="0" dirty="0">
                <a:solidFill>
                  <a:srgbClr val="333333"/>
                </a:solidFill>
                <a:effectLst/>
                <a:latin typeface="Inter"/>
              </a:rPr>
              <a:t>Main Camera, then</a:t>
            </a:r>
            <a:r>
              <a:rPr lang="en-US" b="0" i="0" dirty="0">
                <a:solidFill>
                  <a:srgbClr val="333333"/>
                </a:solidFill>
                <a:effectLst/>
                <a:latin typeface="Inter"/>
              </a:rPr>
              <a:t>, </a:t>
            </a:r>
            <a:r>
              <a:rPr lang="en-US" b="1" i="0" dirty="0">
                <a:solidFill>
                  <a:srgbClr val="333333"/>
                </a:solidFill>
                <a:effectLst/>
                <a:latin typeface="Inter"/>
              </a:rPr>
              <a:t>drag</a:t>
            </a:r>
            <a:r>
              <a:rPr lang="en-US" b="0" i="0" dirty="0">
                <a:solidFill>
                  <a:srgbClr val="333333"/>
                </a:solidFill>
                <a:effectLst/>
                <a:latin typeface="Inter"/>
              </a:rPr>
              <a:t> the player object onto the </a:t>
            </a:r>
            <a:r>
              <a:rPr lang="en-US" b="1" i="0" dirty="0">
                <a:solidFill>
                  <a:srgbClr val="333333"/>
                </a:solidFill>
                <a:effectLst/>
                <a:latin typeface="Inter"/>
              </a:rPr>
              <a:t>empty player variable </a:t>
            </a:r>
            <a:r>
              <a:rPr lang="en-US" b="0" i="0" dirty="0">
                <a:solidFill>
                  <a:srgbClr val="333333"/>
                </a:solidFill>
                <a:effectLst/>
                <a:latin typeface="Inter"/>
              </a:rPr>
              <a:t>in the Inspector</a:t>
            </a:r>
          </a:p>
          <a:p>
            <a:pPr algn="l" rtl="0">
              <a:buFont typeface="+mj-lt"/>
              <a:buAutoNum type="arabicPeriod"/>
            </a:pPr>
            <a:r>
              <a:rPr lang="en-US" b="0" i="0" dirty="0">
                <a:solidFill>
                  <a:srgbClr val="333333"/>
                </a:solidFill>
                <a:effectLst/>
                <a:latin typeface="Inter"/>
              </a:rPr>
              <a:t>In </a:t>
            </a:r>
            <a:r>
              <a:rPr lang="en-US" b="1" i="1" dirty="0">
                <a:solidFill>
                  <a:srgbClr val="333333"/>
                </a:solidFill>
                <a:effectLst/>
                <a:latin typeface="Inter"/>
              </a:rPr>
              <a:t>Update()</a:t>
            </a:r>
            <a:r>
              <a:rPr lang="en-US" b="0" i="0" dirty="0">
                <a:solidFill>
                  <a:srgbClr val="333333"/>
                </a:solidFill>
                <a:effectLst/>
                <a:latin typeface="Inter"/>
              </a:rPr>
              <a:t>, assign the camera’s position to the player’s position, then test</a:t>
            </a:r>
          </a:p>
          <a:p>
            <a:endParaRPr lang="en-US" dirty="0"/>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b="1" i="0" dirty="0">
                <a:effectLst/>
                <a:latin typeface="Inter"/>
              </a:rPr>
              <a:t>Create a new script for the camera</a:t>
            </a:r>
            <a:br>
              <a:rPr lang="en-US" b="1" i="0" dirty="0">
                <a:effectLst/>
                <a:latin typeface="Inter"/>
              </a:rPr>
            </a:br>
            <a:endParaRPr lang="en-US" dirty="0"/>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a:t>
            </a:r>
          </a:p>
        </p:txBody>
      </p:sp>
      <p:pic>
        <p:nvPicPr>
          <p:cNvPr id="13314" name="Picture 2">
            <a:extLst>
              <a:ext uri="{FF2B5EF4-FFF2-40B4-BE49-F238E27FC236}">
                <a16:creationId xmlns:a16="http://schemas.microsoft.com/office/drawing/2014/main" id="{D8B7284A-6FDE-49CC-0B58-9AC6DBF27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606" y="3736539"/>
            <a:ext cx="8019738" cy="1485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697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11544948" cy="4347490"/>
          </a:xfrm>
        </p:spPr>
        <p:txBody>
          <a:bodyPr>
            <a:normAutofit/>
          </a:bodyPr>
          <a:lstStyle/>
          <a:p>
            <a:r>
              <a:rPr lang="en-US" b="0" i="0" dirty="0">
                <a:solidFill>
                  <a:srgbClr val="333333"/>
                </a:solidFill>
                <a:effectLst/>
                <a:latin typeface="Inter"/>
              </a:rPr>
              <a:t>In the line in the Update method add </a:t>
            </a:r>
            <a:r>
              <a:rPr lang="en-US" b="1" i="1" dirty="0">
                <a:solidFill>
                  <a:srgbClr val="333333"/>
                </a:solidFill>
                <a:effectLst/>
                <a:latin typeface="Inter"/>
              </a:rPr>
              <a:t>+ new Vector3(0, 5, -7)</a:t>
            </a:r>
            <a:r>
              <a:rPr lang="en-US" b="0" i="0" dirty="0">
                <a:solidFill>
                  <a:srgbClr val="333333"/>
                </a:solidFill>
                <a:effectLst/>
                <a:latin typeface="Inter"/>
              </a:rPr>
              <a:t>, then test</a:t>
            </a:r>
          </a:p>
          <a:p>
            <a:endParaRPr lang="en-US" dirty="0"/>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b="1" i="0" dirty="0">
                <a:effectLst/>
                <a:latin typeface="Inter"/>
              </a:rPr>
              <a:t>Add an offset to the camera position</a:t>
            </a:r>
            <a:br>
              <a:rPr lang="en-US" b="1" i="0" dirty="0">
                <a:effectLst/>
                <a:latin typeface="Inter"/>
              </a:rPr>
            </a:br>
            <a:endParaRPr lang="en-US" dirty="0"/>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a:t>
            </a:r>
          </a:p>
        </p:txBody>
      </p:sp>
      <p:pic>
        <p:nvPicPr>
          <p:cNvPr id="14338" name="Picture 2">
            <a:extLst>
              <a:ext uri="{FF2B5EF4-FFF2-40B4-BE49-F238E27FC236}">
                <a16:creationId xmlns:a16="http://schemas.microsoft.com/office/drawing/2014/main" id="{97C5D784-B776-2DF5-DA5E-477018D61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626" y="2207875"/>
            <a:ext cx="9968459" cy="1872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513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11544948" cy="4347490"/>
          </a:xfrm>
        </p:spPr>
        <p:txBody>
          <a:bodyPr>
            <a:normAutofit/>
          </a:bodyPr>
          <a:lstStyle/>
          <a:p>
            <a:pPr algn="l" rtl="0">
              <a:buFont typeface="+mj-lt"/>
              <a:buAutoNum type="arabicPeriod"/>
            </a:pPr>
            <a:r>
              <a:rPr lang="en-US" b="0" i="0" dirty="0">
                <a:solidFill>
                  <a:srgbClr val="333333"/>
                </a:solidFill>
                <a:effectLst/>
                <a:latin typeface="Inter"/>
              </a:rPr>
              <a:t>At the top of </a:t>
            </a:r>
            <a:r>
              <a:rPr lang="en-US" b="1" i="0" dirty="0" err="1">
                <a:solidFill>
                  <a:srgbClr val="333333"/>
                </a:solidFill>
                <a:effectLst/>
                <a:latin typeface="Inter"/>
              </a:rPr>
              <a:t>FollowPlayer.cs</a:t>
            </a:r>
            <a:r>
              <a:rPr lang="en-US" b="0" i="0" dirty="0">
                <a:solidFill>
                  <a:srgbClr val="333333"/>
                </a:solidFill>
                <a:effectLst/>
                <a:latin typeface="Inter"/>
              </a:rPr>
              <a:t>, declare </a:t>
            </a:r>
            <a:r>
              <a:rPr lang="en-US" b="1" i="1" dirty="0">
                <a:solidFill>
                  <a:srgbClr val="333333"/>
                </a:solidFill>
                <a:effectLst/>
                <a:latin typeface="Inter"/>
              </a:rPr>
              <a:t>private Vector3 offset;</a:t>
            </a:r>
            <a:r>
              <a:rPr lang="en-US" b="0" i="0" dirty="0">
                <a:solidFill>
                  <a:srgbClr val="333333"/>
                </a:solidFill>
                <a:effectLst/>
                <a:latin typeface="Inter"/>
              </a:rPr>
              <a:t> </a:t>
            </a:r>
          </a:p>
          <a:p>
            <a:pPr algn="l" rtl="0">
              <a:buFont typeface="+mj-lt"/>
              <a:buAutoNum type="arabicPeriod"/>
            </a:pPr>
            <a:r>
              <a:rPr lang="en-US" b="0" i="0" dirty="0">
                <a:solidFill>
                  <a:srgbClr val="333333"/>
                </a:solidFill>
                <a:effectLst/>
                <a:latin typeface="Inter"/>
              </a:rPr>
              <a:t>Copy the </a:t>
            </a:r>
            <a:r>
              <a:rPr lang="en-US" b="1" i="1" dirty="0">
                <a:solidFill>
                  <a:srgbClr val="333333"/>
                </a:solidFill>
                <a:effectLst/>
                <a:latin typeface="Inter"/>
              </a:rPr>
              <a:t>new Vector3()</a:t>
            </a:r>
            <a:r>
              <a:rPr lang="en-US" b="0" i="0" dirty="0">
                <a:solidFill>
                  <a:srgbClr val="333333"/>
                </a:solidFill>
                <a:effectLst/>
                <a:latin typeface="Inter"/>
              </a:rPr>
              <a:t> code and </a:t>
            </a:r>
            <a:r>
              <a:rPr lang="en-US" b="1" i="0" dirty="0">
                <a:solidFill>
                  <a:srgbClr val="333333"/>
                </a:solidFill>
                <a:effectLst/>
                <a:latin typeface="Inter"/>
              </a:rPr>
              <a:t>assign</a:t>
            </a:r>
            <a:r>
              <a:rPr lang="en-US" b="0" i="0" dirty="0">
                <a:solidFill>
                  <a:srgbClr val="333333"/>
                </a:solidFill>
                <a:effectLst/>
                <a:latin typeface="Inter"/>
              </a:rPr>
              <a:t> it to that variable</a:t>
            </a:r>
          </a:p>
          <a:p>
            <a:pPr algn="l" rtl="0">
              <a:buFont typeface="+mj-lt"/>
              <a:buAutoNum type="arabicPeriod"/>
            </a:pPr>
            <a:r>
              <a:rPr lang="en-US" b="1" i="0" dirty="0">
                <a:solidFill>
                  <a:srgbClr val="333333"/>
                </a:solidFill>
                <a:effectLst/>
                <a:latin typeface="Inter"/>
              </a:rPr>
              <a:t>Replace</a:t>
            </a:r>
            <a:r>
              <a:rPr lang="en-US" b="0" i="0" dirty="0">
                <a:solidFill>
                  <a:srgbClr val="333333"/>
                </a:solidFill>
                <a:effectLst/>
                <a:latin typeface="Inter"/>
              </a:rPr>
              <a:t> the original code with the </a:t>
            </a:r>
            <a:r>
              <a:rPr lang="en-US" b="1" i="1" dirty="0">
                <a:solidFill>
                  <a:srgbClr val="333333"/>
                </a:solidFill>
                <a:effectLst/>
                <a:latin typeface="Inter"/>
              </a:rPr>
              <a:t>offset</a:t>
            </a:r>
            <a:r>
              <a:rPr lang="en-US" b="0" i="0" dirty="0">
                <a:solidFill>
                  <a:srgbClr val="333333"/>
                </a:solidFill>
                <a:effectLst/>
                <a:latin typeface="Inter"/>
              </a:rPr>
              <a:t> variable</a:t>
            </a:r>
          </a:p>
          <a:p>
            <a:pPr algn="l" rtl="0">
              <a:buFont typeface="+mj-lt"/>
              <a:buAutoNum type="arabicPeriod"/>
            </a:pPr>
            <a:r>
              <a:rPr lang="en-US" b="1" i="0" dirty="0">
                <a:solidFill>
                  <a:srgbClr val="333333"/>
                </a:solidFill>
                <a:effectLst/>
                <a:latin typeface="Inter"/>
              </a:rPr>
              <a:t>Test</a:t>
            </a:r>
            <a:r>
              <a:rPr lang="en-US" b="0" i="0" dirty="0">
                <a:solidFill>
                  <a:srgbClr val="333333"/>
                </a:solidFill>
                <a:effectLst/>
                <a:latin typeface="Inter"/>
              </a:rPr>
              <a:t> and </a:t>
            </a:r>
            <a:r>
              <a:rPr lang="en-US" b="1" i="0" dirty="0">
                <a:solidFill>
                  <a:srgbClr val="333333"/>
                </a:solidFill>
                <a:effectLst/>
                <a:latin typeface="Inter"/>
              </a:rPr>
              <a:t>save</a:t>
            </a:r>
            <a:endParaRPr lang="en-US" b="0" i="0" dirty="0">
              <a:solidFill>
                <a:srgbClr val="333333"/>
              </a:solidFill>
              <a:effectLst/>
              <a:latin typeface="Inter"/>
            </a:endParaRPr>
          </a:p>
          <a:p>
            <a:endParaRPr lang="en-US" dirty="0"/>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b="1" i="0" dirty="0">
                <a:effectLst/>
                <a:latin typeface="Inter"/>
              </a:rPr>
              <a:t>Make the offset into a Vector3 variable</a:t>
            </a:r>
            <a:br>
              <a:rPr lang="en-US" b="1" i="0" dirty="0">
                <a:effectLst/>
                <a:latin typeface="Inter"/>
              </a:rPr>
            </a:br>
            <a:endParaRPr lang="en-US" dirty="0"/>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a:t>
            </a:r>
          </a:p>
        </p:txBody>
      </p:sp>
      <p:pic>
        <p:nvPicPr>
          <p:cNvPr id="15362" name="Picture 2">
            <a:extLst>
              <a:ext uri="{FF2B5EF4-FFF2-40B4-BE49-F238E27FC236}">
                <a16:creationId xmlns:a16="http://schemas.microsoft.com/office/drawing/2014/main" id="{1A2EC338-9704-F129-EEEB-3489545FB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384" y="3202690"/>
            <a:ext cx="9368852" cy="1776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087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11544948" cy="4347490"/>
          </a:xfrm>
        </p:spPr>
        <p:txBody>
          <a:bodyPr>
            <a:normAutofit/>
          </a:bodyPr>
          <a:lstStyle/>
          <a:p>
            <a:pPr algn="l" rtl="0">
              <a:buFont typeface="+mj-lt"/>
              <a:buAutoNum type="arabicPeriod"/>
            </a:pPr>
            <a:r>
              <a:rPr lang="en-US" b="0" i="0" dirty="0">
                <a:solidFill>
                  <a:srgbClr val="333333"/>
                </a:solidFill>
                <a:effectLst/>
                <a:latin typeface="Inter"/>
              </a:rPr>
              <a:t>Test your prototype to notice the jittering camera as the vehicle drives.</a:t>
            </a:r>
          </a:p>
          <a:p>
            <a:pPr algn="l" rtl="0">
              <a:buFont typeface="+mj-lt"/>
              <a:buAutoNum type="arabicPeriod"/>
            </a:pPr>
            <a:r>
              <a:rPr lang="en-US" b="0" i="0" dirty="0">
                <a:solidFill>
                  <a:srgbClr val="333333"/>
                </a:solidFill>
                <a:effectLst/>
                <a:latin typeface="Inter"/>
              </a:rPr>
              <a:t>In </a:t>
            </a:r>
            <a:r>
              <a:rPr lang="en-US" b="1" i="0" dirty="0" err="1">
                <a:solidFill>
                  <a:srgbClr val="333333"/>
                </a:solidFill>
                <a:effectLst/>
                <a:latin typeface="Inter"/>
              </a:rPr>
              <a:t>FollowPlayer.cs</a:t>
            </a:r>
            <a:r>
              <a:rPr lang="en-US" b="0" i="0" dirty="0">
                <a:solidFill>
                  <a:srgbClr val="333333"/>
                </a:solidFill>
                <a:effectLst/>
                <a:latin typeface="Inter"/>
              </a:rPr>
              <a:t>, replace </a:t>
            </a:r>
            <a:r>
              <a:rPr lang="en-US" b="1" i="1" dirty="0">
                <a:solidFill>
                  <a:srgbClr val="333333"/>
                </a:solidFill>
                <a:effectLst/>
                <a:latin typeface="Inter"/>
              </a:rPr>
              <a:t>Update()</a:t>
            </a:r>
            <a:r>
              <a:rPr lang="en-US" b="0" i="0" dirty="0">
                <a:solidFill>
                  <a:srgbClr val="333333"/>
                </a:solidFill>
                <a:effectLst/>
                <a:latin typeface="Inter"/>
              </a:rPr>
              <a:t> with </a:t>
            </a:r>
            <a:r>
              <a:rPr lang="en-US" b="1" i="1" dirty="0" err="1">
                <a:solidFill>
                  <a:srgbClr val="333333"/>
                </a:solidFill>
                <a:effectLst/>
                <a:latin typeface="Inter"/>
              </a:rPr>
              <a:t>LateUpdate</a:t>
            </a:r>
            <a:r>
              <a:rPr lang="en-US" b="1" i="1" dirty="0">
                <a:solidFill>
                  <a:srgbClr val="333333"/>
                </a:solidFill>
                <a:effectLst/>
                <a:latin typeface="Inter"/>
              </a:rPr>
              <a:t>()</a:t>
            </a:r>
            <a:r>
              <a:rPr lang="en-US" b="1" i="0" dirty="0">
                <a:solidFill>
                  <a:srgbClr val="333333"/>
                </a:solidFill>
                <a:effectLst/>
                <a:latin typeface="Inter"/>
              </a:rPr>
              <a:t>.</a:t>
            </a:r>
            <a:endParaRPr lang="en-US" b="0" i="0" dirty="0">
              <a:solidFill>
                <a:srgbClr val="333333"/>
              </a:solidFill>
              <a:effectLst/>
              <a:latin typeface="Inter"/>
            </a:endParaRPr>
          </a:p>
          <a:p>
            <a:pPr algn="l" rtl="0">
              <a:buFont typeface="+mj-lt"/>
              <a:buAutoNum type="arabicPeriod"/>
            </a:pPr>
            <a:r>
              <a:rPr lang="en-US" b="1" i="0" dirty="0">
                <a:solidFill>
                  <a:srgbClr val="333333"/>
                </a:solidFill>
                <a:effectLst/>
                <a:latin typeface="Inter"/>
              </a:rPr>
              <a:t>Save</a:t>
            </a:r>
            <a:r>
              <a:rPr lang="en-US" b="0" i="0" dirty="0">
                <a:solidFill>
                  <a:srgbClr val="333333"/>
                </a:solidFill>
                <a:effectLst/>
                <a:latin typeface="Inter"/>
              </a:rPr>
              <a:t> and </a:t>
            </a:r>
            <a:r>
              <a:rPr lang="en-US" b="1" i="0" dirty="0">
                <a:solidFill>
                  <a:srgbClr val="333333"/>
                </a:solidFill>
                <a:effectLst/>
                <a:latin typeface="Inter"/>
              </a:rPr>
              <a:t>test</a:t>
            </a:r>
            <a:r>
              <a:rPr lang="en-US" b="0" i="0" dirty="0">
                <a:solidFill>
                  <a:srgbClr val="333333"/>
                </a:solidFill>
                <a:effectLst/>
                <a:latin typeface="Inter"/>
              </a:rPr>
              <a:t> to see if the camera is less jittery.</a:t>
            </a:r>
          </a:p>
          <a:p>
            <a:endParaRPr lang="en-US" dirty="0"/>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pPr algn="l"/>
            <a:r>
              <a:rPr lang="en-US" b="1" i="0" dirty="0">
                <a:effectLst/>
                <a:latin typeface="Inter"/>
              </a:rPr>
              <a:t>Smooth the Camera with </a:t>
            </a:r>
            <a:r>
              <a:rPr lang="en-US" b="1" i="0" dirty="0" err="1">
                <a:effectLst/>
                <a:latin typeface="Inter"/>
              </a:rPr>
              <a:t>LateUpdate</a:t>
            </a:r>
            <a:endParaRPr lang="en-US" b="1" i="0" dirty="0">
              <a:effectLst/>
              <a:latin typeface="Inter"/>
            </a:endParaRPr>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a:t>
            </a:r>
          </a:p>
        </p:txBody>
      </p:sp>
    </p:spTree>
    <p:extLst>
      <p:ext uri="{BB962C8B-B14F-4D97-AF65-F5344CB8AC3E}">
        <p14:creationId xmlns:p14="http://schemas.microsoft.com/office/powerpoint/2010/main" val="222890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11544948" cy="4347490"/>
          </a:xfrm>
        </p:spPr>
        <p:txBody>
          <a:bodyPr>
            <a:normAutofit/>
          </a:bodyPr>
          <a:lstStyle/>
          <a:p>
            <a:pPr algn="l" rtl="0">
              <a:buFont typeface="+mj-lt"/>
              <a:buAutoNum type="arabicPeriod"/>
            </a:pPr>
            <a:r>
              <a:rPr lang="en-US" dirty="0">
                <a:effectLst/>
              </a:rPr>
              <a:t>From the top menu, </a:t>
            </a:r>
            <a:r>
              <a:rPr lang="en-US" i="1" dirty="0">
                <a:effectLst/>
              </a:rPr>
              <a:t>go to Edit &gt; Preferences</a:t>
            </a:r>
            <a:r>
              <a:rPr lang="en-US" dirty="0">
                <a:effectLst/>
              </a:rPr>
              <a:t> (</a:t>
            </a:r>
            <a:r>
              <a:rPr lang="en-US" b="1" dirty="0">
                <a:effectLst/>
              </a:rPr>
              <a:t>Windows</a:t>
            </a:r>
            <a:r>
              <a:rPr lang="en-US" dirty="0">
                <a:effectLst/>
              </a:rPr>
              <a:t>) or </a:t>
            </a:r>
            <a:r>
              <a:rPr lang="en-US" i="1" dirty="0">
                <a:effectLst/>
              </a:rPr>
              <a:t>Unity &gt; Preferences</a:t>
            </a:r>
            <a:r>
              <a:rPr lang="en-US" dirty="0">
                <a:effectLst/>
              </a:rPr>
              <a:t> (</a:t>
            </a:r>
            <a:r>
              <a:rPr lang="en-US" b="1" dirty="0">
                <a:effectLst/>
              </a:rPr>
              <a:t>Mac</a:t>
            </a:r>
            <a:r>
              <a:rPr lang="en-US" dirty="0">
                <a:effectLst/>
              </a:rPr>
              <a:t>) </a:t>
            </a:r>
          </a:p>
          <a:p>
            <a:pPr algn="l" rtl="0">
              <a:buFont typeface="+mj-lt"/>
              <a:buAutoNum type="arabicPeriod"/>
            </a:pPr>
            <a:r>
              <a:rPr lang="en-US" dirty="0">
                <a:effectLst/>
              </a:rPr>
              <a:t>In the left menu, choose </a:t>
            </a:r>
            <a:r>
              <a:rPr lang="en-US" b="1" dirty="0">
                <a:effectLst/>
              </a:rPr>
              <a:t>Colors</a:t>
            </a:r>
            <a:r>
              <a:rPr lang="en-US" dirty="0">
                <a:effectLst/>
              </a:rPr>
              <a:t>, then edit the “</a:t>
            </a:r>
            <a:r>
              <a:rPr lang="en-US" b="1" dirty="0" err="1">
                <a:effectLst/>
              </a:rPr>
              <a:t>Playmode</a:t>
            </a:r>
            <a:r>
              <a:rPr lang="en-US" b="1" dirty="0">
                <a:effectLst/>
              </a:rPr>
              <a:t> tint</a:t>
            </a:r>
            <a:r>
              <a:rPr lang="en-US" dirty="0">
                <a:effectLst/>
              </a:rPr>
              <a:t>” color to have a </a:t>
            </a:r>
            <a:r>
              <a:rPr lang="en-US" i="1" dirty="0">
                <a:effectLst/>
              </a:rPr>
              <a:t>slight</a:t>
            </a:r>
            <a:r>
              <a:rPr lang="en-US" dirty="0">
                <a:effectLst/>
              </a:rPr>
              <a:t> color</a:t>
            </a:r>
          </a:p>
          <a:p>
            <a:pPr algn="l" rtl="0">
              <a:buFont typeface="+mj-lt"/>
              <a:buAutoNum type="arabicPeriod"/>
            </a:pPr>
            <a:r>
              <a:rPr lang="en-US" b="1" dirty="0">
                <a:effectLst/>
              </a:rPr>
              <a:t>Play</a:t>
            </a:r>
            <a:r>
              <a:rPr lang="en-US" dirty="0">
                <a:effectLst/>
              </a:rPr>
              <a:t> your project to test it, then close your preferences</a:t>
            </a:r>
          </a:p>
          <a:p>
            <a:r>
              <a:rPr lang="en-US" b="0" i="0" dirty="0">
                <a:solidFill>
                  <a:srgbClr val="333333"/>
                </a:solidFill>
                <a:effectLst/>
                <a:latin typeface="Inter"/>
              </a:rPr>
              <a:t>Trust me it’s helpful</a:t>
            </a:r>
            <a:br>
              <a:rPr lang="en-US" b="0" i="0" dirty="0">
                <a:solidFill>
                  <a:srgbClr val="333333"/>
                </a:solidFill>
                <a:effectLst/>
                <a:latin typeface="Inter"/>
              </a:rPr>
            </a:br>
            <a:endParaRPr lang="en-US" dirty="0"/>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pPr algn="l"/>
            <a:r>
              <a:rPr lang="en-US" b="1" i="0" dirty="0">
                <a:effectLst/>
                <a:latin typeface="Inter"/>
              </a:rPr>
              <a:t>Edit the </a:t>
            </a:r>
            <a:r>
              <a:rPr lang="en-US" b="1" i="0" dirty="0" err="1">
                <a:effectLst/>
                <a:latin typeface="Inter"/>
              </a:rPr>
              <a:t>playmode</a:t>
            </a:r>
            <a:r>
              <a:rPr lang="en-US" b="1" i="0" dirty="0">
                <a:effectLst/>
                <a:latin typeface="Inter"/>
              </a:rPr>
              <a:t> tint color</a:t>
            </a:r>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a:t>
            </a:r>
          </a:p>
        </p:txBody>
      </p:sp>
    </p:spTree>
    <p:extLst>
      <p:ext uri="{BB962C8B-B14F-4D97-AF65-F5344CB8AC3E}">
        <p14:creationId xmlns:p14="http://schemas.microsoft.com/office/powerpoint/2010/main" val="4193407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11544948" cy="4347490"/>
          </a:xfrm>
        </p:spPr>
        <p:txBody>
          <a:bodyPr>
            <a:normAutofit/>
          </a:bodyPr>
          <a:lstStyle/>
          <a:p>
            <a:r>
              <a:rPr lang="en-US" dirty="0"/>
              <a:t>We now need to figure out how to use:</a:t>
            </a:r>
          </a:p>
          <a:p>
            <a:pPr lvl="1"/>
            <a:r>
              <a:rPr lang="en-US" dirty="0"/>
              <a:t>w: forward arrow, positive input value</a:t>
            </a:r>
          </a:p>
          <a:p>
            <a:pPr lvl="1"/>
            <a:r>
              <a:rPr lang="en-US" dirty="0"/>
              <a:t>S: down arrow, positive input value</a:t>
            </a:r>
          </a:p>
          <a:p>
            <a:pPr lvl="1"/>
            <a:r>
              <a:rPr lang="en-US" dirty="0"/>
              <a:t>A: left arrow, negative input value</a:t>
            </a:r>
          </a:p>
          <a:p>
            <a:pPr lvl="1"/>
            <a:r>
              <a:rPr lang="en-US" dirty="0"/>
              <a:t>D: right arrow, positive input value</a:t>
            </a:r>
          </a:p>
          <a:p>
            <a:r>
              <a:rPr lang="en-US" dirty="0"/>
              <a:t>Speed will multiply the forward arrow pos or neg</a:t>
            </a:r>
          </a:p>
          <a:p>
            <a:r>
              <a:rPr lang="en-US" dirty="0"/>
              <a:t>Rotation will multiply right arrow pos or neg</a:t>
            </a:r>
          </a:p>
          <a:p>
            <a:endParaRPr lang="en-US" dirty="0"/>
          </a:p>
          <a:p>
            <a:endParaRPr lang="en-US" dirty="0"/>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dirty="0"/>
              <a:t>Overview of last task</a:t>
            </a:r>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a:t>
            </a:r>
          </a:p>
        </p:txBody>
      </p:sp>
    </p:spTree>
    <p:extLst>
      <p:ext uri="{BB962C8B-B14F-4D97-AF65-F5344CB8AC3E}">
        <p14:creationId xmlns:p14="http://schemas.microsoft.com/office/powerpoint/2010/main" val="455900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11544948" cy="4347490"/>
          </a:xfrm>
        </p:spPr>
        <p:txBody>
          <a:bodyPr>
            <a:normAutofit/>
          </a:bodyPr>
          <a:lstStyle/>
          <a:p>
            <a:pPr algn="l" rtl="0">
              <a:buFont typeface="+mj-lt"/>
              <a:buAutoNum type="arabicPeriod"/>
            </a:pPr>
            <a:r>
              <a:rPr lang="en-US" b="0" i="0" dirty="0">
                <a:solidFill>
                  <a:srgbClr val="333333"/>
                </a:solidFill>
                <a:effectLst/>
                <a:latin typeface="Inter"/>
              </a:rPr>
              <a:t>At the top of </a:t>
            </a:r>
            <a:r>
              <a:rPr lang="en-US" b="0" i="0" dirty="0" err="1">
                <a:solidFill>
                  <a:srgbClr val="333333"/>
                </a:solidFill>
                <a:effectLst/>
                <a:latin typeface="Inter"/>
              </a:rPr>
              <a:t>PlayerController.cs</a:t>
            </a:r>
            <a:r>
              <a:rPr lang="en-US" b="0" i="0" dirty="0">
                <a:solidFill>
                  <a:srgbClr val="333333"/>
                </a:solidFill>
                <a:effectLst/>
                <a:latin typeface="Inter"/>
              </a:rPr>
              <a:t>, add a </a:t>
            </a:r>
            <a:r>
              <a:rPr lang="en-US" b="1" i="1" dirty="0">
                <a:solidFill>
                  <a:srgbClr val="333333"/>
                </a:solidFill>
                <a:effectLst/>
                <a:latin typeface="Inter"/>
              </a:rPr>
              <a:t>public float </a:t>
            </a:r>
            <a:r>
              <a:rPr lang="en-US" b="1" i="1" dirty="0" err="1">
                <a:solidFill>
                  <a:srgbClr val="333333"/>
                </a:solidFill>
                <a:effectLst/>
                <a:latin typeface="Inter"/>
              </a:rPr>
              <a:t>turnSpeed</a:t>
            </a:r>
            <a:r>
              <a:rPr lang="en-US" b="1" i="1" dirty="0">
                <a:solidFill>
                  <a:srgbClr val="333333"/>
                </a:solidFill>
                <a:effectLst/>
                <a:latin typeface="Inter"/>
              </a:rPr>
              <a:t>;</a:t>
            </a:r>
            <a:r>
              <a:rPr lang="en-US" b="0" i="0" dirty="0">
                <a:solidFill>
                  <a:srgbClr val="333333"/>
                </a:solidFill>
                <a:effectLst/>
                <a:latin typeface="Inter"/>
              </a:rPr>
              <a:t> variable</a:t>
            </a:r>
          </a:p>
          <a:p>
            <a:pPr algn="l" rtl="0">
              <a:buFont typeface="+mj-lt"/>
              <a:buAutoNum type="arabicPeriod"/>
            </a:pPr>
            <a:r>
              <a:rPr lang="en-US" b="0" i="0" dirty="0">
                <a:solidFill>
                  <a:srgbClr val="333333"/>
                </a:solidFill>
                <a:effectLst/>
                <a:latin typeface="Inter"/>
              </a:rPr>
              <a:t>In </a:t>
            </a:r>
            <a:r>
              <a:rPr lang="en-US" b="1" i="1" dirty="0">
                <a:solidFill>
                  <a:srgbClr val="333333"/>
                </a:solidFill>
                <a:effectLst/>
                <a:latin typeface="Inter"/>
              </a:rPr>
              <a:t>Update()</a:t>
            </a:r>
            <a:r>
              <a:rPr lang="en-US" b="0" i="0" dirty="0">
                <a:solidFill>
                  <a:srgbClr val="333333"/>
                </a:solidFill>
                <a:effectLst/>
                <a:latin typeface="Inter"/>
              </a:rPr>
              <a:t>, add </a:t>
            </a:r>
            <a:r>
              <a:rPr lang="en-US" b="1" i="1" dirty="0" err="1">
                <a:solidFill>
                  <a:srgbClr val="333333"/>
                </a:solidFill>
                <a:effectLst/>
                <a:latin typeface="Inter"/>
              </a:rPr>
              <a:t>transform.Translate</a:t>
            </a:r>
            <a:r>
              <a:rPr lang="en-US" b="1" i="1" dirty="0">
                <a:solidFill>
                  <a:srgbClr val="333333"/>
                </a:solidFill>
                <a:effectLst/>
                <a:latin typeface="Inter"/>
              </a:rPr>
              <a:t>(Vector3.right * </a:t>
            </a:r>
            <a:r>
              <a:rPr lang="en-US" b="1" i="1" dirty="0" err="1">
                <a:solidFill>
                  <a:srgbClr val="333333"/>
                </a:solidFill>
                <a:effectLst/>
                <a:latin typeface="Inter"/>
              </a:rPr>
              <a:t>Time.deltaTime</a:t>
            </a:r>
            <a:r>
              <a:rPr lang="en-US" b="1" i="1" dirty="0">
                <a:solidFill>
                  <a:srgbClr val="333333"/>
                </a:solidFill>
                <a:effectLst/>
                <a:latin typeface="Inter"/>
              </a:rPr>
              <a:t> * </a:t>
            </a:r>
            <a:r>
              <a:rPr lang="en-US" b="1" i="1" dirty="0" err="1">
                <a:solidFill>
                  <a:srgbClr val="333333"/>
                </a:solidFill>
                <a:effectLst/>
                <a:latin typeface="Inter"/>
              </a:rPr>
              <a:t>turnSpeed</a:t>
            </a:r>
            <a:r>
              <a:rPr lang="en-US" b="1" i="1" dirty="0">
                <a:solidFill>
                  <a:srgbClr val="333333"/>
                </a:solidFill>
                <a:effectLst/>
                <a:latin typeface="Inter"/>
              </a:rPr>
              <a:t>);</a:t>
            </a:r>
            <a:endParaRPr lang="en-US" b="0" i="0" dirty="0">
              <a:solidFill>
                <a:srgbClr val="333333"/>
              </a:solidFill>
              <a:effectLst/>
              <a:latin typeface="Inter"/>
            </a:endParaRPr>
          </a:p>
          <a:p>
            <a:pPr algn="l" rtl="0">
              <a:buFont typeface="+mj-lt"/>
              <a:buAutoNum type="arabicPeriod"/>
            </a:pPr>
            <a:r>
              <a:rPr lang="en-US" b="0" i="0" dirty="0">
                <a:solidFill>
                  <a:srgbClr val="333333"/>
                </a:solidFill>
                <a:effectLst/>
                <a:latin typeface="Inter"/>
              </a:rPr>
              <a:t>Run your game and use the </a:t>
            </a:r>
            <a:r>
              <a:rPr lang="en-US" b="1" i="1" dirty="0" err="1">
                <a:solidFill>
                  <a:srgbClr val="333333"/>
                </a:solidFill>
                <a:effectLst/>
                <a:latin typeface="Inter"/>
              </a:rPr>
              <a:t>turnSpeed</a:t>
            </a:r>
            <a:r>
              <a:rPr lang="en-US" b="0" i="0" dirty="0">
                <a:solidFill>
                  <a:srgbClr val="333333"/>
                </a:solidFill>
                <a:effectLst/>
                <a:latin typeface="Inter"/>
              </a:rPr>
              <a:t> </a:t>
            </a:r>
            <a:r>
              <a:rPr lang="en-US" b="1" i="0" dirty="0">
                <a:solidFill>
                  <a:srgbClr val="333333"/>
                </a:solidFill>
                <a:effectLst/>
                <a:latin typeface="Inter"/>
              </a:rPr>
              <a:t>variable slider</a:t>
            </a:r>
            <a:r>
              <a:rPr lang="en-US" b="0" i="0" dirty="0">
                <a:solidFill>
                  <a:srgbClr val="333333"/>
                </a:solidFill>
                <a:effectLst/>
                <a:latin typeface="Inter"/>
              </a:rPr>
              <a:t> to move the vehicle left and right</a:t>
            </a:r>
          </a:p>
          <a:p>
            <a:endParaRPr lang="en-US" dirty="0"/>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b="1" i="0" dirty="0">
                <a:effectLst/>
                <a:latin typeface="Inter"/>
              </a:rPr>
              <a:t>Allow the vehicle to move left/right</a:t>
            </a:r>
            <a:br>
              <a:rPr lang="en-US" b="1" i="0" dirty="0">
                <a:effectLst/>
                <a:latin typeface="Inter"/>
              </a:rPr>
            </a:br>
            <a:endParaRPr lang="en-US" dirty="0"/>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a:t>
            </a:r>
          </a:p>
        </p:txBody>
      </p:sp>
      <p:pic>
        <p:nvPicPr>
          <p:cNvPr id="2" name="Picture 1">
            <a:extLst>
              <a:ext uri="{FF2B5EF4-FFF2-40B4-BE49-F238E27FC236}">
                <a16:creationId xmlns:a16="http://schemas.microsoft.com/office/drawing/2014/main" id="{F81ACB00-0063-4852-1829-7E433A853537}"/>
              </a:ext>
            </a:extLst>
          </p:cNvPr>
          <p:cNvPicPr>
            <a:picLocks noChangeAspect="1"/>
          </p:cNvPicPr>
          <p:nvPr/>
        </p:nvPicPr>
        <p:blipFill>
          <a:blip r:embed="rId2"/>
          <a:stretch>
            <a:fillRect/>
          </a:stretch>
        </p:blipFill>
        <p:spPr>
          <a:xfrm>
            <a:off x="1521069" y="3113644"/>
            <a:ext cx="9149862" cy="1977786"/>
          </a:xfrm>
          <a:prstGeom prst="rect">
            <a:avLst/>
          </a:prstGeom>
        </p:spPr>
      </p:pic>
    </p:spTree>
    <p:extLst>
      <p:ext uri="{BB962C8B-B14F-4D97-AF65-F5344CB8AC3E}">
        <p14:creationId xmlns:p14="http://schemas.microsoft.com/office/powerpoint/2010/main" val="3487104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7" y="1562794"/>
            <a:ext cx="9781766" cy="4788130"/>
          </a:xfrm>
        </p:spPr>
        <p:txBody>
          <a:bodyPr>
            <a:normAutofit/>
          </a:bodyPr>
          <a:lstStyle/>
          <a:p>
            <a:r>
              <a:rPr lang="en-US" dirty="0"/>
              <a:t>Unity is a powerful, cross-platform game engine developed by Unity Technologies</a:t>
            </a:r>
          </a:p>
          <a:p>
            <a:r>
              <a:rPr lang="en-US" dirty="0"/>
              <a:t>Unity is popular for iOS and Android mobile game development, indie game development, and is </a:t>
            </a:r>
            <a:r>
              <a:rPr lang="en-US" b="1" dirty="0"/>
              <a:t>considered easy to use for beginner developers</a:t>
            </a:r>
          </a:p>
          <a:p>
            <a:r>
              <a:rPr lang="en-US" dirty="0"/>
              <a:t>The engine provides an intuitive editor workspace, </a:t>
            </a:r>
            <a:r>
              <a:rPr lang="en-US" b="1" dirty="0"/>
              <a:t>allowing developers to rapidly assemble scenes and create high-quality visuals</a:t>
            </a:r>
          </a:p>
          <a:p>
            <a:r>
              <a:rPr lang="en-US" dirty="0"/>
              <a:t>Unity also offers a scripting API using C# for programming game logic and interactions</a:t>
            </a:r>
          </a:p>
          <a:p>
            <a:r>
              <a:rPr lang="en-US" dirty="0"/>
              <a:t>Nearly half of the world's games are built with Unity</a:t>
            </a:r>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dirty="0"/>
              <a:t>What is Unity?</a:t>
            </a:r>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Intro</a:t>
            </a:r>
          </a:p>
        </p:txBody>
      </p:sp>
      <p:pic>
        <p:nvPicPr>
          <p:cNvPr id="2052" name="Picture 4" descr="Unity (game engine) - Wikipedia">
            <a:extLst>
              <a:ext uri="{FF2B5EF4-FFF2-40B4-BE49-F238E27FC236}">
                <a16:creationId xmlns:a16="http://schemas.microsoft.com/office/drawing/2014/main" id="{31F7533F-F754-C998-BDC1-FF9A142FB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1365" y="242630"/>
            <a:ext cx="3524250" cy="130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2209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11544948" cy="4347490"/>
          </a:xfrm>
        </p:spPr>
        <p:txBody>
          <a:bodyPr>
            <a:normAutofit/>
          </a:bodyPr>
          <a:lstStyle/>
          <a:p>
            <a:pPr algn="l" rtl="0">
              <a:buFont typeface="+mj-lt"/>
              <a:buAutoNum type="arabicPeriod"/>
            </a:pPr>
            <a:r>
              <a:rPr lang="en-US" b="0" i="0" dirty="0">
                <a:solidFill>
                  <a:srgbClr val="333333"/>
                </a:solidFill>
                <a:effectLst/>
                <a:latin typeface="Inter"/>
              </a:rPr>
              <a:t>From the top menu, click </a:t>
            </a:r>
            <a:r>
              <a:rPr lang="en-US" b="1" i="0" dirty="0">
                <a:solidFill>
                  <a:srgbClr val="333333"/>
                </a:solidFill>
                <a:effectLst/>
                <a:latin typeface="Inter"/>
              </a:rPr>
              <a:t>Edit</a:t>
            </a:r>
            <a:r>
              <a:rPr lang="en-US" b="0" i="1" dirty="0">
                <a:solidFill>
                  <a:srgbClr val="333333"/>
                </a:solidFill>
                <a:effectLst/>
                <a:latin typeface="Inter"/>
              </a:rPr>
              <a:t> &gt; </a:t>
            </a:r>
            <a:r>
              <a:rPr lang="en-US" b="1" i="0" dirty="0">
                <a:solidFill>
                  <a:srgbClr val="333333"/>
                </a:solidFill>
                <a:effectLst/>
                <a:latin typeface="Inter"/>
              </a:rPr>
              <a:t>Project Settings</a:t>
            </a:r>
            <a:r>
              <a:rPr lang="en-US" b="0" i="0" dirty="0">
                <a:solidFill>
                  <a:srgbClr val="333333"/>
                </a:solidFill>
                <a:effectLst/>
                <a:latin typeface="Inter"/>
              </a:rPr>
              <a:t>, select </a:t>
            </a:r>
            <a:r>
              <a:rPr lang="en-US" b="1" i="0" dirty="0">
                <a:solidFill>
                  <a:srgbClr val="333333"/>
                </a:solidFill>
                <a:effectLst/>
                <a:latin typeface="Inter"/>
              </a:rPr>
              <a:t>Input Manager</a:t>
            </a:r>
            <a:r>
              <a:rPr lang="en-US" b="0" i="0" dirty="0">
                <a:solidFill>
                  <a:srgbClr val="333333"/>
                </a:solidFill>
                <a:effectLst/>
                <a:latin typeface="Inter"/>
              </a:rPr>
              <a:t> in the left sidebar, then expand the </a:t>
            </a:r>
            <a:r>
              <a:rPr lang="en-US" b="1" i="0" dirty="0">
                <a:solidFill>
                  <a:srgbClr val="333333"/>
                </a:solidFill>
                <a:effectLst/>
                <a:latin typeface="Inter"/>
              </a:rPr>
              <a:t>Axes</a:t>
            </a:r>
            <a:r>
              <a:rPr lang="en-US" b="0" i="0" dirty="0">
                <a:solidFill>
                  <a:srgbClr val="333333"/>
                </a:solidFill>
                <a:effectLst/>
                <a:latin typeface="Inter"/>
              </a:rPr>
              <a:t> fold-out to explore the inputs</a:t>
            </a:r>
          </a:p>
          <a:p>
            <a:pPr algn="l" rtl="0">
              <a:buFont typeface="+mj-lt"/>
              <a:buAutoNum type="arabicPeriod"/>
            </a:pPr>
            <a:r>
              <a:rPr lang="en-US" b="0" i="0" dirty="0">
                <a:solidFill>
                  <a:srgbClr val="333333"/>
                </a:solidFill>
                <a:effectLst/>
                <a:latin typeface="Inter"/>
              </a:rPr>
              <a:t>In </a:t>
            </a:r>
            <a:r>
              <a:rPr lang="en-US" b="1" i="0" dirty="0" err="1">
                <a:solidFill>
                  <a:srgbClr val="333333"/>
                </a:solidFill>
                <a:effectLst/>
                <a:latin typeface="Inter"/>
              </a:rPr>
              <a:t>PlayerController.cs</a:t>
            </a:r>
            <a:r>
              <a:rPr lang="en-US" b="0" i="0" dirty="0">
                <a:solidFill>
                  <a:srgbClr val="333333"/>
                </a:solidFill>
                <a:effectLst/>
                <a:latin typeface="Inter"/>
              </a:rPr>
              <a:t>, add a new </a:t>
            </a:r>
            <a:r>
              <a:rPr lang="en-US" b="1" i="1" dirty="0">
                <a:solidFill>
                  <a:srgbClr val="333333"/>
                </a:solidFill>
                <a:effectLst/>
                <a:latin typeface="Inter"/>
              </a:rPr>
              <a:t>public float </a:t>
            </a:r>
            <a:r>
              <a:rPr lang="en-US" b="1" i="1" dirty="0" err="1">
                <a:solidFill>
                  <a:srgbClr val="333333"/>
                </a:solidFill>
                <a:effectLst/>
                <a:latin typeface="Inter"/>
              </a:rPr>
              <a:t>horizontalInput</a:t>
            </a:r>
            <a:r>
              <a:rPr lang="en-US" b="0" i="0" dirty="0">
                <a:solidFill>
                  <a:srgbClr val="333333"/>
                </a:solidFill>
                <a:effectLst/>
                <a:latin typeface="Inter"/>
              </a:rPr>
              <a:t> variable</a:t>
            </a:r>
          </a:p>
          <a:p>
            <a:pPr algn="l" rtl="0">
              <a:buFont typeface="+mj-lt"/>
              <a:buAutoNum type="arabicPeriod"/>
            </a:pPr>
            <a:r>
              <a:rPr lang="en-US" b="0" i="0" dirty="0">
                <a:solidFill>
                  <a:srgbClr val="333333"/>
                </a:solidFill>
                <a:effectLst/>
                <a:latin typeface="Inter"/>
              </a:rPr>
              <a:t>In </a:t>
            </a:r>
            <a:r>
              <a:rPr lang="en-US" b="1" i="1" dirty="0">
                <a:solidFill>
                  <a:srgbClr val="333333"/>
                </a:solidFill>
                <a:effectLst/>
                <a:latin typeface="Inter"/>
              </a:rPr>
              <a:t>Update</a:t>
            </a:r>
            <a:r>
              <a:rPr lang="en-US" b="0" i="0" dirty="0">
                <a:solidFill>
                  <a:srgbClr val="333333"/>
                </a:solidFill>
                <a:effectLst/>
                <a:latin typeface="Inter"/>
              </a:rPr>
              <a:t>, assign </a:t>
            </a:r>
            <a:r>
              <a:rPr lang="en-US" b="1" i="1" dirty="0" err="1">
                <a:solidFill>
                  <a:srgbClr val="333333"/>
                </a:solidFill>
                <a:effectLst/>
                <a:latin typeface="Inter"/>
              </a:rPr>
              <a:t>horizontalInput</a:t>
            </a:r>
            <a:r>
              <a:rPr lang="en-US" b="1" i="1" dirty="0">
                <a:solidFill>
                  <a:srgbClr val="333333"/>
                </a:solidFill>
                <a:effectLst/>
                <a:latin typeface="Inter"/>
              </a:rPr>
              <a:t> = </a:t>
            </a:r>
            <a:r>
              <a:rPr lang="en-US" b="1" i="1" dirty="0" err="1">
                <a:solidFill>
                  <a:srgbClr val="333333"/>
                </a:solidFill>
                <a:effectLst/>
                <a:latin typeface="Inter"/>
              </a:rPr>
              <a:t>Input.GetAxis</a:t>
            </a:r>
            <a:r>
              <a:rPr lang="en-US" b="1" i="1" dirty="0">
                <a:solidFill>
                  <a:srgbClr val="333333"/>
                </a:solidFill>
                <a:effectLst/>
                <a:latin typeface="Inter"/>
              </a:rPr>
              <a:t>("Horizontal");</a:t>
            </a:r>
            <a:r>
              <a:rPr lang="en-US" b="0" i="0" dirty="0">
                <a:solidFill>
                  <a:srgbClr val="333333"/>
                </a:solidFill>
                <a:effectLst/>
                <a:latin typeface="Inter"/>
              </a:rPr>
              <a:t>, then test to see it in inspector</a:t>
            </a:r>
          </a:p>
          <a:p>
            <a:pPr algn="l" rtl="0">
              <a:buFont typeface="+mj-lt"/>
              <a:buAutoNum type="arabicPeriod"/>
            </a:pPr>
            <a:r>
              <a:rPr lang="en-US" b="0" i="0" dirty="0">
                <a:solidFill>
                  <a:srgbClr val="333333"/>
                </a:solidFill>
                <a:effectLst/>
                <a:latin typeface="Inter"/>
              </a:rPr>
              <a:t>Add the </a:t>
            </a:r>
            <a:r>
              <a:rPr lang="en-US" b="1" i="1" dirty="0" err="1">
                <a:solidFill>
                  <a:srgbClr val="333333"/>
                </a:solidFill>
                <a:effectLst/>
                <a:latin typeface="Inter"/>
              </a:rPr>
              <a:t>horizontalInput</a:t>
            </a:r>
            <a:r>
              <a:rPr lang="en-US" b="0" i="0" dirty="0">
                <a:solidFill>
                  <a:srgbClr val="333333"/>
                </a:solidFill>
                <a:effectLst/>
                <a:latin typeface="Inter"/>
              </a:rPr>
              <a:t> variable to your left/right </a:t>
            </a:r>
            <a:r>
              <a:rPr lang="en-US" b="1" i="0" dirty="0">
                <a:solidFill>
                  <a:srgbClr val="333333"/>
                </a:solidFill>
                <a:effectLst/>
                <a:latin typeface="Inter"/>
              </a:rPr>
              <a:t>Translate method</a:t>
            </a:r>
            <a:r>
              <a:rPr lang="en-US" b="0" i="0" dirty="0">
                <a:solidFill>
                  <a:srgbClr val="333333"/>
                </a:solidFill>
                <a:effectLst/>
                <a:latin typeface="Inter"/>
              </a:rPr>
              <a:t> to gain control of the vehicle</a:t>
            </a:r>
          </a:p>
          <a:p>
            <a:pPr algn="l" rtl="0">
              <a:buFont typeface="+mj-lt"/>
              <a:buAutoNum type="arabicPeriod"/>
            </a:pPr>
            <a:r>
              <a:rPr lang="en-US" b="0" i="0" dirty="0">
                <a:solidFill>
                  <a:srgbClr val="333333"/>
                </a:solidFill>
                <a:effectLst/>
                <a:latin typeface="Inter"/>
              </a:rPr>
              <a:t>In the Inspector, edit the </a:t>
            </a:r>
            <a:r>
              <a:rPr lang="en-US" b="1" i="1" dirty="0" err="1">
                <a:solidFill>
                  <a:srgbClr val="333333"/>
                </a:solidFill>
                <a:effectLst/>
                <a:latin typeface="Inter"/>
              </a:rPr>
              <a:t>turnSpeed</a:t>
            </a:r>
            <a:r>
              <a:rPr lang="en-US" b="0" i="0" dirty="0">
                <a:solidFill>
                  <a:srgbClr val="333333"/>
                </a:solidFill>
                <a:effectLst/>
                <a:latin typeface="Inter"/>
              </a:rPr>
              <a:t> and </a:t>
            </a:r>
            <a:r>
              <a:rPr lang="en-US" b="1" i="1" dirty="0">
                <a:solidFill>
                  <a:srgbClr val="333333"/>
                </a:solidFill>
                <a:effectLst/>
                <a:latin typeface="Inter"/>
              </a:rPr>
              <a:t>speed</a:t>
            </a:r>
            <a:r>
              <a:rPr lang="en-US" b="0" i="0" dirty="0">
                <a:solidFill>
                  <a:srgbClr val="333333"/>
                </a:solidFill>
                <a:effectLst/>
                <a:latin typeface="Inter"/>
              </a:rPr>
              <a:t> variables to tweak</a:t>
            </a:r>
          </a:p>
          <a:p>
            <a:endParaRPr lang="en-US" dirty="0"/>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b="1" i="0" dirty="0">
                <a:effectLst/>
                <a:latin typeface="Inter"/>
              </a:rPr>
              <a:t>Base left/right movement on input</a:t>
            </a:r>
            <a:br>
              <a:rPr lang="en-US" b="1" i="0" dirty="0">
                <a:effectLst/>
                <a:latin typeface="Inter"/>
              </a:rPr>
            </a:br>
            <a:endParaRPr lang="en-US" dirty="0"/>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a:t>
            </a:r>
          </a:p>
        </p:txBody>
      </p:sp>
      <p:pic>
        <p:nvPicPr>
          <p:cNvPr id="16386" name="Picture 2">
            <a:extLst>
              <a:ext uri="{FF2B5EF4-FFF2-40B4-BE49-F238E27FC236}">
                <a16:creationId xmlns:a16="http://schemas.microsoft.com/office/drawing/2014/main" id="{F062B323-0824-A4D6-4CD6-BEA87AC71E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138" y="4069305"/>
            <a:ext cx="9026769" cy="2451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258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11544948" cy="4347490"/>
          </a:xfrm>
        </p:spPr>
        <p:txBody>
          <a:bodyPr>
            <a:normAutofit/>
          </a:bodyPr>
          <a:lstStyle/>
          <a:p>
            <a:pPr algn="l" rtl="0">
              <a:buFont typeface="+mj-lt"/>
              <a:buAutoNum type="arabicPeriod"/>
            </a:pPr>
            <a:r>
              <a:rPr lang="en-US" b="0" i="0" dirty="0">
                <a:solidFill>
                  <a:srgbClr val="333333"/>
                </a:solidFill>
                <a:effectLst/>
                <a:latin typeface="Inter"/>
              </a:rPr>
              <a:t>Declare a new public </a:t>
            </a:r>
            <a:r>
              <a:rPr lang="en-US" b="1" i="1" dirty="0" err="1">
                <a:solidFill>
                  <a:srgbClr val="333333"/>
                </a:solidFill>
                <a:effectLst/>
                <a:latin typeface="Inter"/>
              </a:rPr>
              <a:t>forwardInput</a:t>
            </a:r>
            <a:r>
              <a:rPr lang="en-US" b="0" i="0" dirty="0">
                <a:solidFill>
                  <a:srgbClr val="333333"/>
                </a:solidFill>
                <a:effectLst/>
                <a:latin typeface="Inter"/>
              </a:rPr>
              <a:t> variable</a:t>
            </a:r>
          </a:p>
          <a:p>
            <a:pPr algn="l" rtl="0">
              <a:buFont typeface="+mj-lt"/>
              <a:buAutoNum type="arabicPeriod"/>
            </a:pPr>
            <a:r>
              <a:rPr lang="en-US" b="0" i="0" dirty="0">
                <a:solidFill>
                  <a:srgbClr val="333333"/>
                </a:solidFill>
                <a:effectLst/>
                <a:latin typeface="Inter"/>
              </a:rPr>
              <a:t>In </a:t>
            </a:r>
            <a:r>
              <a:rPr lang="en-US" b="1" i="1" dirty="0">
                <a:solidFill>
                  <a:srgbClr val="333333"/>
                </a:solidFill>
                <a:effectLst/>
                <a:latin typeface="Inter"/>
              </a:rPr>
              <a:t>Update</a:t>
            </a:r>
            <a:r>
              <a:rPr lang="en-US" b="0" i="0" dirty="0">
                <a:solidFill>
                  <a:srgbClr val="333333"/>
                </a:solidFill>
                <a:effectLst/>
                <a:latin typeface="Inter"/>
              </a:rPr>
              <a:t>, assign </a:t>
            </a:r>
            <a:r>
              <a:rPr lang="en-US" b="1" i="1" dirty="0" err="1">
                <a:solidFill>
                  <a:srgbClr val="333333"/>
                </a:solidFill>
                <a:effectLst/>
                <a:latin typeface="Inter"/>
              </a:rPr>
              <a:t>forwardInput</a:t>
            </a:r>
            <a:r>
              <a:rPr lang="en-US" b="1" i="1" dirty="0">
                <a:solidFill>
                  <a:srgbClr val="333333"/>
                </a:solidFill>
                <a:effectLst/>
                <a:latin typeface="Inter"/>
              </a:rPr>
              <a:t> = </a:t>
            </a:r>
            <a:r>
              <a:rPr lang="en-US" b="1" i="1" dirty="0" err="1">
                <a:solidFill>
                  <a:srgbClr val="333333"/>
                </a:solidFill>
                <a:effectLst/>
                <a:latin typeface="Inter"/>
              </a:rPr>
              <a:t>Input.GetAxis</a:t>
            </a:r>
            <a:r>
              <a:rPr lang="en-US" b="1" i="1" dirty="0">
                <a:solidFill>
                  <a:srgbClr val="333333"/>
                </a:solidFill>
                <a:effectLst/>
                <a:latin typeface="Inter"/>
              </a:rPr>
              <a:t>("Vertical");</a:t>
            </a:r>
            <a:endParaRPr lang="en-US" b="0" i="0" dirty="0">
              <a:solidFill>
                <a:srgbClr val="333333"/>
              </a:solidFill>
              <a:effectLst/>
              <a:latin typeface="Inter"/>
            </a:endParaRPr>
          </a:p>
          <a:p>
            <a:pPr algn="l" rtl="0">
              <a:buFont typeface="+mj-lt"/>
              <a:buAutoNum type="arabicPeriod"/>
            </a:pPr>
            <a:r>
              <a:rPr lang="en-US" b="0" i="0" dirty="0">
                <a:solidFill>
                  <a:srgbClr val="333333"/>
                </a:solidFill>
                <a:effectLst/>
                <a:latin typeface="Inter"/>
              </a:rPr>
              <a:t>Add the </a:t>
            </a:r>
            <a:r>
              <a:rPr lang="en-US" b="1" i="1" dirty="0" err="1">
                <a:solidFill>
                  <a:srgbClr val="333333"/>
                </a:solidFill>
                <a:effectLst/>
                <a:latin typeface="Inter"/>
              </a:rPr>
              <a:t>forwardInput</a:t>
            </a:r>
            <a:r>
              <a:rPr lang="en-US" b="0" i="0" dirty="0">
                <a:solidFill>
                  <a:srgbClr val="333333"/>
                </a:solidFill>
                <a:effectLst/>
                <a:latin typeface="Inter"/>
              </a:rPr>
              <a:t> variable to the </a:t>
            </a:r>
            <a:r>
              <a:rPr lang="en-US" b="1" i="0" dirty="0">
                <a:solidFill>
                  <a:srgbClr val="333333"/>
                </a:solidFill>
                <a:effectLst/>
                <a:latin typeface="Inter"/>
              </a:rPr>
              <a:t>forward Translate method</a:t>
            </a:r>
            <a:r>
              <a:rPr lang="en-US" b="0" i="0" dirty="0">
                <a:solidFill>
                  <a:srgbClr val="333333"/>
                </a:solidFill>
                <a:effectLst/>
                <a:latin typeface="Inter"/>
              </a:rPr>
              <a:t>, then test </a:t>
            </a:r>
          </a:p>
          <a:p>
            <a:endParaRPr lang="en-US" dirty="0"/>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b="1" i="0" dirty="0">
                <a:effectLst/>
                <a:latin typeface="Inter"/>
              </a:rPr>
              <a:t>Take control of the vehicle speed</a:t>
            </a:r>
            <a:br>
              <a:rPr lang="en-US" b="1" i="0" dirty="0">
                <a:effectLst/>
                <a:latin typeface="Inter"/>
              </a:rPr>
            </a:br>
            <a:endParaRPr lang="en-US" dirty="0"/>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a:t>
            </a:r>
          </a:p>
        </p:txBody>
      </p:sp>
      <p:pic>
        <p:nvPicPr>
          <p:cNvPr id="17410" name="Picture 2">
            <a:extLst>
              <a:ext uri="{FF2B5EF4-FFF2-40B4-BE49-F238E27FC236}">
                <a16:creationId xmlns:a16="http://schemas.microsoft.com/office/drawing/2014/main" id="{D68DF64D-064A-D559-D06B-107AD172C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338" y="3181407"/>
            <a:ext cx="8270631" cy="2728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777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11544948" cy="4347490"/>
          </a:xfrm>
        </p:spPr>
        <p:txBody>
          <a:bodyPr>
            <a:normAutofit/>
          </a:bodyPr>
          <a:lstStyle/>
          <a:p>
            <a:pPr algn="l" rtl="0">
              <a:buFont typeface="+mj-lt"/>
              <a:buAutoNum type="arabicPeriod"/>
            </a:pPr>
            <a:r>
              <a:rPr lang="en-US" b="0" i="0" dirty="0">
                <a:solidFill>
                  <a:srgbClr val="333333"/>
                </a:solidFill>
                <a:effectLst/>
                <a:latin typeface="Inter"/>
              </a:rPr>
              <a:t>In </a:t>
            </a:r>
            <a:r>
              <a:rPr lang="en-US" b="1" i="1" dirty="0">
                <a:solidFill>
                  <a:srgbClr val="333333"/>
                </a:solidFill>
                <a:effectLst/>
                <a:latin typeface="Inter"/>
              </a:rPr>
              <a:t>Update</a:t>
            </a:r>
            <a:r>
              <a:rPr lang="en-US" b="0" i="0" dirty="0">
                <a:solidFill>
                  <a:srgbClr val="333333"/>
                </a:solidFill>
                <a:effectLst/>
                <a:latin typeface="Inter"/>
              </a:rPr>
              <a:t>, call </a:t>
            </a:r>
            <a:r>
              <a:rPr lang="en-US" b="1" i="1" dirty="0" err="1">
                <a:solidFill>
                  <a:srgbClr val="333333"/>
                </a:solidFill>
                <a:effectLst/>
                <a:latin typeface="Inter"/>
              </a:rPr>
              <a:t>transform.Rotate</a:t>
            </a:r>
            <a:r>
              <a:rPr lang="en-US" b="1" i="1" dirty="0">
                <a:solidFill>
                  <a:srgbClr val="333333"/>
                </a:solidFill>
                <a:effectLst/>
                <a:latin typeface="Inter"/>
              </a:rPr>
              <a:t>(Vector3.up</a:t>
            </a:r>
            <a:r>
              <a:rPr lang="en-US" b="0" i="1" dirty="0">
                <a:solidFill>
                  <a:srgbClr val="333333"/>
                </a:solidFill>
                <a:effectLst/>
                <a:latin typeface="Inter"/>
              </a:rPr>
              <a:t>, </a:t>
            </a:r>
            <a:r>
              <a:rPr lang="en-US" b="1" i="1" dirty="0" err="1">
                <a:solidFill>
                  <a:srgbClr val="333333"/>
                </a:solidFill>
                <a:effectLst/>
                <a:latin typeface="Inter"/>
              </a:rPr>
              <a:t>horizontalInput</a:t>
            </a:r>
            <a:r>
              <a:rPr lang="en-US" b="1" i="1" dirty="0">
                <a:solidFill>
                  <a:srgbClr val="333333"/>
                </a:solidFill>
                <a:effectLst/>
                <a:latin typeface="Inter"/>
              </a:rPr>
              <a:t>)</a:t>
            </a:r>
            <a:r>
              <a:rPr lang="en-US" b="0" i="0" dirty="0">
                <a:solidFill>
                  <a:srgbClr val="333333"/>
                </a:solidFill>
                <a:effectLst/>
                <a:latin typeface="Inter"/>
              </a:rPr>
              <a:t>, then test </a:t>
            </a:r>
          </a:p>
          <a:p>
            <a:pPr algn="l" rtl="0">
              <a:buFont typeface="+mj-lt"/>
              <a:buAutoNum type="arabicPeriod"/>
            </a:pPr>
            <a:r>
              <a:rPr lang="en-US" b="1" i="0" dirty="0">
                <a:solidFill>
                  <a:srgbClr val="333333"/>
                </a:solidFill>
                <a:effectLst/>
                <a:latin typeface="Inter"/>
              </a:rPr>
              <a:t>Delete</a:t>
            </a:r>
            <a:r>
              <a:rPr lang="en-US" b="0" i="0" dirty="0">
                <a:solidFill>
                  <a:srgbClr val="333333"/>
                </a:solidFill>
                <a:effectLst/>
                <a:latin typeface="Inter"/>
              </a:rPr>
              <a:t> the line of code that </a:t>
            </a:r>
            <a:r>
              <a:rPr lang="en-US" b="1" i="0" dirty="0">
                <a:solidFill>
                  <a:srgbClr val="333333"/>
                </a:solidFill>
                <a:effectLst/>
                <a:latin typeface="Inter"/>
              </a:rPr>
              <a:t>translates Right</a:t>
            </a:r>
            <a:r>
              <a:rPr lang="en-US" b="0" i="0" dirty="0">
                <a:solidFill>
                  <a:srgbClr val="333333"/>
                </a:solidFill>
                <a:effectLst/>
                <a:latin typeface="Inter"/>
              </a:rPr>
              <a:t>, then test </a:t>
            </a:r>
          </a:p>
          <a:p>
            <a:pPr algn="l" rtl="0">
              <a:buFont typeface="+mj-lt"/>
              <a:buAutoNum type="arabicPeriod"/>
            </a:pPr>
            <a:r>
              <a:rPr lang="en-US" b="0" i="0" dirty="0">
                <a:solidFill>
                  <a:srgbClr val="333333"/>
                </a:solidFill>
                <a:effectLst/>
                <a:latin typeface="Inter"/>
              </a:rPr>
              <a:t>Add </a:t>
            </a:r>
            <a:r>
              <a:rPr lang="en-US" b="1" i="1" dirty="0">
                <a:solidFill>
                  <a:srgbClr val="333333"/>
                </a:solidFill>
                <a:effectLst/>
                <a:latin typeface="Inter"/>
              </a:rPr>
              <a:t>* </a:t>
            </a:r>
            <a:r>
              <a:rPr lang="en-US" b="1" i="1" dirty="0" err="1">
                <a:solidFill>
                  <a:srgbClr val="333333"/>
                </a:solidFill>
                <a:effectLst/>
                <a:latin typeface="Inter"/>
              </a:rPr>
              <a:t>turnSpeed</a:t>
            </a:r>
            <a:r>
              <a:rPr lang="en-US" b="1" i="1" dirty="0">
                <a:solidFill>
                  <a:srgbClr val="333333"/>
                </a:solidFill>
                <a:effectLst/>
                <a:latin typeface="Inter"/>
              </a:rPr>
              <a:t> * </a:t>
            </a:r>
            <a:r>
              <a:rPr lang="en-US" b="1" i="1" dirty="0" err="1">
                <a:solidFill>
                  <a:srgbClr val="333333"/>
                </a:solidFill>
                <a:effectLst/>
                <a:latin typeface="Inter"/>
              </a:rPr>
              <a:t>Time.deltaTime</a:t>
            </a:r>
            <a:r>
              <a:rPr lang="en-US" b="0" i="0" dirty="0">
                <a:solidFill>
                  <a:srgbClr val="333333"/>
                </a:solidFill>
                <a:effectLst/>
                <a:latin typeface="Inter"/>
              </a:rPr>
              <a:t>, then test</a:t>
            </a:r>
          </a:p>
          <a:p>
            <a:endParaRPr lang="en-US" dirty="0"/>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pPr algn="l"/>
            <a:r>
              <a:rPr lang="en-US" b="1" i="0" dirty="0">
                <a:effectLst/>
                <a:latin typeface="Inter"/>
              </a:rPr>
              <a:t>Make vehicle rotate instead of slide</a:t>
            </a:r>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a:t>
            </a:r>
          </a:p>
        </p:txBody>
      </p:sp>
      <p:pic>
        <p:nvPicPr>
          <p:cNvPr id="18436" name="Picture 4">
            <a:extLst>
              <a:ext uri="{FF2B5EF4-FFF2-40B4-BE49-F238E27FC236}">
                <a16:creationId xmlns:a16="http://schemas.microsoft.com/office/drawing/2014/main" id="{43CD7EEC-0FAA-0980-05AE-DB33BC86C1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032042"/>
            <a:ext cx="8288556" cy="2263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899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11544948" cy="4347490"/>
          </a:xfrm>
        </p:spPr>
        <p:txBody>
          <a:bodyPr>
            <a:normAutofit/>
          </a:bodyPr>
          <a:lstStyle/>
          <a:p>
            <a:r>
              <a:rPr lang="en-US" dirty="0"/>
              <a:t>If</a:t>
            </a:r>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dirty="0"/>
              <a:t>COPY</a:t>
            </a:r>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a:t>
            </a:r>
          </a:p>
        </p:txBody>
      </p:sp>
    </p:spTree>
    <p:extLst>
      <p:ext uri="{BB962C8B-B14F-4D97-AF65-F5344CB8AC3E}">
        <p14:creationId xmlns:p14="http://schemas.microsoft.com/office/powerpoint/2010/main" val="3684327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11544948" cy="4347490"/>
          </a:xfrm>
        </p:spPr>
        <p:txBody>
          <a:bodyPr>
            <a:normAutofit/>
          </a:bodyPr>
          <a:lstStyle/>
          <a:p>
            <a:r>
              <a:rPr lang="en-US" dirty="0"/>
              <a:t>If</a:t>
            </a:r>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dirty="0"/>
              <a:t>COPY</a:t>
            </a:r>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a:t>
            </a:r>
          </a:p>
        </p:txBody>
      </p:sp>
    </p:spTree>
    <p:extLst>
      <p:ext uri="{BB962C8B-B14F-4D97-AF65-F5344CB8AC3E}">
        <p14:creationId xmlns:p14="http://schemas.microsoft.com/office/powerpoint/2010/main" val="3326247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7" y="1562794"/>
            <a:ext cx="9781766" cy="4788130"/>
          </a:xfrm>
        </p:spPr>
        <p:txBody>
          <a:bodyPr>
            <a:normAutofit/>
          </a:bodyPr>
          <a:lstStyle/>
          <a:p>
            <a:r>
              <a:rPr lang="en-US" dirty="0"/>
              <a:t>Unity is a game engine used for game development, but it is not limited to that.</a:t>
            </a:r>
          </a:p>
          <a:p>
            <a:r>
              <a:rPr lang="en-US" dirty="0"/>
              <a:t>It has been used to create high-fidelity CG films, such as through its pipeline options and animation tools.</a:t>
            </a:r>
          </a:p>
          <a:p>
            <a:r>
              <a:rPr lang="en-US" dirty="0"/>
              <a:t>Unity Reflect is a tool that provides building developers a way to visualize their projects and connect them with other CAD software.</a:t>
            </a:r>
          </a:p>
          <a:p>
            <a:r>
              <a:rPr lang="en-US" dirty="0"/>
              <a:t>Unity's technology is used by automakers to create full-scale models of new vehicles in virtual reality, build virtual assembly lines, and train workers</a:t>
            </a:r>
          </a:p>
          <a:p>
            <a:r>
              <a:rPr lang="en-US" b="1" dirty="0"/>
              <a:t>I learned and used Unity last summer for augmented reality research.</a:t>
            </a:r>
          </a:p>
          <a:p>
            <a:pPr lvl="1"/>
            <a:r>
              <a:rPr lang="en-US" b="1" dirty="0"/>
              <a:t>I developed an application for the Microsoft HoloLens 2.</a:t>
            </a:r>
          </a:p>
          <a:p>
            <a:pPr lvl="1"/>
            <a:r>
              <a:rPr lang="en-US" b="1" dirty="0"/>
              <a:t>My work is in the next slide</a:t>
            </a:r>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dirty="0"/>
              <a:t>What else is Unity?</a:t>
            </a:r>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Intro</a:t>
            </a:r>
          </a:p>
        </p:txBody>
      </p:sp>
      <p:pic>
        <p:nvPicPr>
          <p:cNvPr id="2052" name="Picture 4" descr="Unity (game engine) - Wikipedia">
            <a:extLst>
              <a:ext uri="{FF2B5EF4-FFF2-40B4-BE49-F238E27FC236}">
                <a16:creationId xmlns:a16="http://schemas.microsoft.com/office/drawing/2014/main" id="{31F7533F-F754-C998-BDC1-FF9A142FB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1365" y="242630"/>
            <a:ext cx="3524250" cy="130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496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BBD8-8147-0DF5-8198-A6D33C703E41}"/>
              </a:ext>
            </a:extLst>
          </p:cNvPr>
          <p:cNvSpPr>
            <a:spLocks noGrp="1"/>
          </p:cNvSpPr>
          <p:nvPr>
            <p:ph type="title"/>
          </p:nvPr>
        </p:nvSpPr>
        <p:spPr>
          <a:xfrm>
            <a:off x="376385" y="202471"/>
            <a:ext cx="11544949" cy="567559"/>
          </a:xfrm>
        </p:spPr>
        <p:txBody>
          <a:bodyPr/>
          <a:lstStyle/>
          <a:p>
            <a:r>
              <a:rPr lang="en-US" dirty="0"/>
              <a:t>My Experience With Unity</a:t>
            </a:r>
          </a:p>
        </p:txBody>
      </p:sp>
      <p:sp>
        <p:nvSpPr>
          <p:cNvPr id="3" name="Text Placeholder 2">
            <a:extLst>
              <a:ext uri="{FF2B5EF4-FFF2-40B4-BE49-F238E27FC236}">
                <a16:creationId xmlns:a16="http://schemas.microsoft.com/office/drawing/2014/main" id="{D182F03F-8030-4B8B-D931-2F535305E5E1}"/>
              </a:ext>
            </a:extLst>
          </p:cNvPr>
          <p:cNvSpPr>
            <a:spLocks noGrp="1"/>
          </p:cNvSpPr>
          <p:nvPr>
            <p:ph type="body" sz="quarter" idx="16"/>
          </p:nvPr>
        </p:nvSpPr>
        <p:spPr/>
        <p:txBody>
          <a:bodyPr/>
          <a:lstStyle/>
          <a:p>
            <a:endParaRPr lang="en-US"/>
          </a:p>
        </p:txBody>
      </p:sp>
      <p:pic>
        <p:nvPicPr>
          <p:cNvPr id="7" name="Picture 6">
            <a:extLst>
              <a:ext uri="{FF2B5EF4-FFF2-40B4-BE49-F238E27FC236}">
                <a16:creationId xmlns:a16="http://schemas.microsoft.com/office/drawing/2014/main" id="{C506DE72-6E58-27B1-D3A7-F6DC347BF79F}"/>
              </a:ext>
            </a:extLst>
          </p:cNvPr>
          <p:cNvPicPr>
            <a:picLocks noChangeAspect="1"/>
          </p:cNvPicPr>
          <p:nvPr/>
        </p:nvPicPr>
        <p:blipFill>
          <a:blip r:embed="rId2"/>
          <a:stretch>
            <a:fillRect/>
          </a:stretch>
        </p:blipFill>
        <p:spPr>
          <a:xfrm>
            <a:off x="270666" y="770030"/>
            <a:ext cx="11544949" cy="5760436"/>
          </a:xfrm>
          <a:prstGeom prst="rect">
            <a:avLst/>
          </a:prstGeom>
        </p:spPr>
      </p:pic>
    </p:spTree>
    <p:extLst>
      <p:ext uri="{BB962C8B-B14F-4D97-AF65-F5344CB8AC3E}">
        <p14:creationId xmlns:p14="http://schemas.microsoft.com/office/powerpoint/2010/main" val="2325322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B2002-9E74-5012-EA50-E007BFCD96DA}"/>
              </a:ext>
            </a:extLst>
          </p:cNvPr>
          <p:cNvSpPr>
            <a:spLocks noGrp="1"/>
          </p:cNvSpPr>
          <p:nvPr>
            <p:ph type="title"/>
          </p:nvPr>
        </p:nvSpPr>
        <p:spPr/>
        <p:txBody>
          <a:bodyPr/>
          <a:lstStyle/>
          <a:p>
            <a:r>
              <a:rPr lang="en-US" dirty="0"/>
              <a:t>Let’s learn the basics of unity</a:t>
            </a:r>
          </a:p>
        </p:txBody>
      </p:sp>
      <p:sp>
        <p:nvSpPr>
          <p:cNvPr id="3" name="Text Placeholder 2">
            <a:extLst>
              <a:ext uri="{FF2B5EF4-FFF2-40B4-BE49-F238E27FC236}">
                <a16:creationId xmlns:a16="http://schemas.microsoft.com/office/drawing/2014/main" id="{F0DF04E8-332A-2E12-1858-73DF27B561ED}"/>
              </a:ext>
            </a:extLst>
          </p:cNvPr>
          <p:cNvSpPr>
            <a:spLocks noGrp="1"/>
          </p:cNvSpPr>
          <p:nvPr>
            <p:ph type="body" sz="quarter" idx="16"/>
          </p:nvPr>
        </p:nvSpPr>
        <p:spPr/>
        <p:txBody>
          <a:bodyPr/>
          <a:lstStyle/>
          <a:p>
            <a:r>
              <a:rPr lang="en-US" dirty="0"/>
              <a:t>Tutorial</a:t>
            </a:r>
          </a:p>
        </p:txBody>
      </p:sp>
      <p:sp>
        <p:nvSpPr>
          <p:cNvPr id="4" name="Text Placeholder 4">
            <a:extLst>
              <a:ext uri="{FF2B5EF4-FFF2-40B4-BE49-F238E27FC236}">
                <a16:creationId xmlns:a16="http://schemas.microsoft.com/office/drawing/2014/main" id="{569776A4-9999-3A15-F071-758718CF2BD6}"/>
              </a:ext>
            </a:extLst>
          </p:cNvPr>
          <p:cNvSpPr txBox="1">
            <a:spLocks/>
          </p:cNvSpPr>
          <p:nvPr/>
        </p:nvSpPr>
        <p:spPr>
          <a:xfrm>
            <a:off x="376384" y="1440075"/>
            <a:ext cx="9781766" cy="4788130"/>
          </a:xfrm>
          <a:prstGeom prst="rect">
            <a:avLst/>
          </a:prstGeom>
        </p:spPr>
        <p:txBody>
          <a:bodyPr>
            <a:normAutofit/>
          </a:bodyPr>
          <a:lstStyle>
            <a:lvl1pPr marL="228594" indent="-228594" algn="l" defTabSz="914377" rtl="0" eaLnBrk="1" latinLnBrk="0" hangingPunct="1">
              <a:lnSpc>
                <a:spcPct val="90000"/>
              </a:lnSpc>
              <a:spcBef>
                <a:spcPts val="1000"/>
              </a:spcBef>
              <a:buClr>
                <a:srgbClr val="0066A1"/>
              </a:buClr>
              <a:buFont typeface="LucidaGrande" charset="0"/>
              <a:buChar char="▸"/>
              <a:defRPr sz="22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rgbClr val="0066A1"/>
              </a:buClr>
              <a:buFont typeface="LucidaGrande" charset="0"/>
              <a:buChar char="-"/>
              <a:defRPr sz="18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rgbClr val="0066A1"/>
              </a:buClr>
              <a:buFont typeface="Arial" panose="020B0604020202020204" pitchFamily="34" charset="0"/>
              <a:buChar char="•"/>
              <a:defRPr sz="18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rgbClr val="0066A1"/>
              </a:buClr>
              <a:buFont typeface="Wingdings" charset="2"/>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rgbClr val="0066A1"/>
              </a:buClr>
              <a:buFont typeface="Courier New" charset="0"/>
              <a:buChar char="o"/>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those who are still installing, let me know when it’s done and I will push my repo, clone it to catch up.</a:t>
            </a:r>
          </a:p>
          <a:p>
            <a:r>
              <a:rPr lang="en-US" dirty="0"/>
              <a:t>I used the series Create with Code from Unity Learn to teach myself how to use Unity. I am going to attempt to condense one of the units for today’s workshop.</a:t>
            </a:r>
          </a:p>
          <a:p>
            <a:pPr lvl="1"/>
            <a:r>
              <a:rPr lang="en-US" dirty="0">
                <a:hlinkClick r:id="rId2"/>
              </a:rPr>
              <a:t>https://learn.unity.com/course/create-with-code</a:t>
            </a:r>
            <a:endParaRPr lang="en-US" dirty="0"/>
          </a:p>
          <a:p>
            <a:pPr lvl="1"/>
            <a:endParaRPr lang="en-US" dirty="0"/>
          </a:p>
          <a:p>
            <a:r>
              <a:rPr lang="en-US" dirty="0"/>
              <a:t>Specifically, we will learn player control. Maybe some game play mechanics if we have time.</a:t>
            </a:r>
          </a:p>
          <a:p>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843364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11544948" cy="4347490"/>
          </a:xfrm>
        </p:spPr>
        <p:txBody>
          <a:bodyPr>
            <a:normAutofit/>
          </a:bodyPr>
          <a:lstStyle/>
          <a:p>
            <a:r>
              <a:rPr lang="en-US" dirty="0"/>
              <a:t>If</a:t>
            </a:r>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dirty="0"/>
              <a:t>COPY</a:t>
            </a:r>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Ref </a:t>
            </a:r>
          </a:p>
        </p:txBody>
      </p:sp>
    </p:spTree>
    <p:extLst>
      <p:ext uri="{BB962C8B-B14F-4D97-AF65-F5344CB8AC3E}">
        <p14:creationId xmlns:p14="http://schemas.microsoft.com/office/powerpoint/2010/main" val="3654452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11544948" cy="4347490"/>
          </a:xfrm>
        </p:spPr>
        <p:txBody>
          <a:bodyPr>
            <a:normAutofit/>
          </a:bodyPr>
          <a:lstStyle/>
          <a:p>
            <a:r>
              <a:rPr lang="en-US" dirty="0"/>
              <a:t>Follow along in the README to setup first project.</a:t>
            </a:r>
          </a:p>
          <a:p>
            <a:pPr lvl="1"/>
            <a:r>
              <a:rPr lang="en-US" dirty="0">
                <a:hlinkClick r:id="rId2"/>
              </a:rPr>
              <a:t>https://github.com/evanreidsmith7/UnityWorkshopTXSTIEEE</a:t>
            </a:r>
            <a:endParaRPr lang="en-US" dirty="0"/>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dirty="0"/>
              <a:t>Project Setup</a:t>
            </a:r>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a:t>
            </a:r>
          </a:p>
        </p:txBody>
      </p:sp>
    </p:spTree>
    <p:extLst>
      <p:ext uri="{BB962C8B-B14F-4D97-AF65-F5344CB8AC3E}">
        <p14:creationId xmlns:p14="http://schemas.microsoft.com/office/powerpoint/2010/main" val="839265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8BAD1-2E45-AF08-9619-5F24B5F1FC33}"/>
              </a:ext>
            </a:extLst>
          </p:cNvPr>
          <p:cNvSpPr>
            <a:spLocks noGrp="1"/>
          </p:cNvSpPr>
          <p:nvPr>
            <p:ph type="body" sz="quarter" idx="13"/>
          </p:nvPr>
        </p:nvSpPr>
        <p:spPr>
          <a:xfrm>
            <a:off x="376386" y="1562794"/>
            <a:ext cx="11544948" cy="4347490"/>
          </a:xfrm>
        </p:spPr>
        <p:txBody>
          <a:bodyPr>
            <a:normAutofit/>
          </a:bodyPr>
          <a:lstStyle/>
          <a:p>
            <a:pPr algn="l" rtl="0">
              <a:buFont typeface="+mj-lt"/>
              <a:buAutoNum type="arabicPeriod"/>
            </a:pPr>
            <a:r>
              <a:rPr lang="en-US" b="0" i="0" dirty="0">
                <a:solidFill>
                  <a:srgbClr val="333333"/>
                </a:solidFill>
                <a:effectLst/>
                <a:latin typeface="Inter"/>
              </a:rPr>
              <a:t>In the </a:t>
            </a:r>
            <a:r>
              <a:rPr lang="en-US" b="1" i="0" dirty="0">
                <a:solidFill>
                  <a:srgbClr val="333333"/>
                </a:solidFill>
                <a:effectLst/>
                <a:latin typeface="Inter"/>
              </a:rPr>
              <a:t>Project Window</a:t>
            </a:r>
            <a:r>
              <a:rPr lang="en-US" b="0" i="0" dirty="0">
                <a:solidFill>
                  <a:srgbClr val="333333"/>
                </a:solidFill>
                <a:effectLst/>
                <a:latin typeface="Inter"/>
              </a:rPr>
              <a:t>, open </a:t>
            </a:r>
            <a:r>
              <a:rPr lang="en-US" b="0" i="1" dirty="0">
                <a:solidFill>
                  <a:srgbClr val="333333"/>
                </a:solidFill>
                <a:effectLst/>
                <a:latin typeface="Inter"/>
              </a:rPr>
              <a:t>Assets &gt; Course Library &gt; Vehicles</a:t>
            </a:r>
            <a:r>
              <a:rPr lang="en-US" b="0" i="0" dirty="0">
                <a:solidFill>
                  <a:srgbClr val="333333"/>
                </a:solidFill>
                <a:effectLst/>
                <a:latin typeface="Inter"/>
              </a:rPr>
              <a:t>, then drag a vehicle into the </a:t>
            </a:r>
            <a:r>
              <a:rPr lang="en-US" b="1" i="0" dirty="0">
                <a:solidFill>
                  <a:srgbClr val="333333"/>
                </a:solidFill>
                <a:effectLst/>
                <a:latin typeface="Inter"/>
              </a:rPr>
              <a:t>Hierarchy</a:t>
            </a:r>
            <a:endParaRPr lang="en-US" b="0" i="0" dirty="0">
              <a:solidFill>
                <a:srgbClr val="333333"/>
              </a:solidFill>
              <a:effectLst/>
              <a:latin typeface="Inter"/>
            </a:endParaRPr>
          </a:p>
          <a:p>
            <a:pPr algn="l" rtl="0">
              <a:buFont typeface="+mj-lt"/>
              <a:buAutoNum type="arabicPeriod"/>
            </a:pPr>
            <a:r>
              <a:rPr lang="en-US" b="1" i="0" dirty="0">
                <a:solidFill>
                  <a:srgbClr val="333333"/>
                </a:solidFill>
                <a:effectLst/>
                <a:latin typeface="Inter"/>
              </a:rPr>
              <a:t>Hold</a:t>
            </a:r>
            <a:r>
              <a:rPr lang="en-US" b="0" i="0" dirty="0">
                <a:solidFill>
                  <a:srgbClr val="333333"/>
                </a:solidFill>
                <a:effectLst/>
                <a:latin typeface="Inter"/>
              </a:rPr>
              <a:t> </a:t>
            </a:r>
            <a:r>
              <a:rPr lang="en-US" b="1" i="0" dirty="0">
                <a:solidFill>
                  <a:srgbClr val="333333"/>
                </a:solidFill>
                <a:effectLst/>
                <a:latin typeface="Inter"/>
              </a:rPr>
              <a:t>right-click + WASD</a:t>
            </a:r>
            <a:r>
              <a:rPr lang="en-US" b="0" i="0" dirty="0">
                <a:solidFill>
                  <a:srgbClr val="333333"/>
                </a:solidFill>
                <a:effectLst/>
                <a:latin typeface="Inter"/>
              </a:rPr>
              <a:t> to fly to the vehicle, then try to rotate around it</a:t>
            </a:r>
          </a:p>
          <a:p>
            <a:pPr algn="l" rtl="0">
              <a:buFont typeface="+mj-lt"/>
              <a:buAutoNum type="arabicPeriod"/>
            </a:pPr>
            <a:r>
              <a:rPr lang="en-US" b="0" i="0" dirty="0">
                <a:solidFill>
                  <a:srgbClr val="333333"/>
                </a:solidFill>
                <a:effectLst/>
                <a:latin typeface="Inter"/>
              </a:rPr>
              <a:t>With the vehicle selected and your mouse in the Scene view, </a:t>
            </a:r>
            <a:r>
              <a:rPr lang="en-US" b="1" i="0" dirty="0">
                <a:solidFill>
                  <a:srgbClr val="333333"/>
                </a:solidFill>
                <a:effectLst/>
                <a:latin typeface="Inter"/>
              </a:rPr>
              <a:t>Press F</a:t>
            </a:r>
            <a:r>
              <a:rPr lang="en-US" b="0" i="0" dirty="0">
                <a:solidFill>
                  <a:srgbClr val="333333"/>
                </a:solidFill>
                <a:effectLst/>
                <a:latin typeface="Inter"/>
              </a:rPr>
              <a:t> to focus on it</a:t>
            </a:r>
          </a:p>
          <a:p>
            <a:pPr algn="l" rtl="0">
              <a:buFont typeface="+mj-lt"/>
              <a:buAutoNum type="arabicPeriod"/>
            </a:pPr>
            <a:r>
              <a:rPr lang="en-US" b="0" i="0" dirty="0">
                <a:solidFill>
                  <a:srgbClr val="333333"/>
                </a:solidFill>
                <a:effectLst/>
                <a:latin typeface="Inter"/>
              </a:rPr>
              <a:t>Use the </a:t>
            </a:r>
            <a:r>
              <a:rPr lang="en-US" b="1" i="0" dirty="0">
                <a:solidFill>
                  <a:srgbClr val="333333"/>
                </a:solidFill>
                <a:effectLst/>
                <a:latin typeface="Inter"/>
              </a:rPr>
              <a:t>scroll wheel</a:t>
            </a:r>
            <a:r>
              <a:rPr lang="en-US" b="0" i="0" dirty="0">
                <a:solidFill>
                  <a:srgbClr val="333333"/>
                </a:solidFill>
                <a:effectLst/>
                <a:latin typeface="Inter"/>
              </a:rPr>
              <a:t> to zoom in and out and </a:t>
            </a:r>
            <a:r>
              <a:rPr lang="en-US" b="1" i="0" dirty="0">
                <a:solidFill>
                  <a:srgbClr val="333333"/>
                </a:solidFill>
                <a:effectLst/>
                <a:latin typeface="Inter"/>
              </a:rPr>
              <a:t>hold the scroll wheel</a:t>
            </a:r>
            <a:r>
              <a:rPr lang="en-US" b="0" i="0" dirty="0">
                <a:solidFill>
                  <a:srgbClr val="333333"/>
                </a:solidFill>
                <a:effectLst/>
                <a:latin typeface="Inter"/>
              </a:rPr>
              <a:t> to pan</a:t>
            </a:r>
          </a:p>
          <a:p>
            <a:pPr algn="l" rtl="0">
              <a:buFont typeface="+mj-lt"/>
              <a:buAutoNum type="arabicPeriod"/>
            </a:pPr>
            <a:r>
              <a:rPr lang="en-US" b="1" i="0" dirty="0">
                <a:solidFill>
                  <a:srgbClr val="333333"/>
                </a:solidFill>
                <a:effectLst/>
                <a:latin typeface="Inter"/>
              </a:rPr>
              <a:t>Hold </a:t>
            </a:r>
            <a:r>
              <a:rPr lang="en-US" b="1" i="0" dirty="0" err="1">
                <a:solidFill>
                  <a:srgbClr val="333333"/>
                </a:solidFill>
                <a:effectLst/>
                <a:latin typeface="Inter"/>
              </a:rPr>
              <a:t>alt+left-click</a:t>
            </a:r>
            <a:r>
              <a:rPr lang="en-US" b="0" i="0" dirty="0">
                <a:solidFill>
                  <a:srgbClr val="333333"/>
                </a:solidFill>
                <a:effectLst/>
                <a:latin typeface="Inter"/>
              </a:rPr>
              <a:t> to rotate around the focal point or </a:t>
            </a:r>
            <a:r>
              <a:rPr lang="en-US" b="1" i="0" dirty="0">
                <a:solidFill>
                  <a:srgbClr val="333333"/>
                </a:solidFill>
                <a:effectLst/>
                <a:latin typeface="Inter"/>
              </a:rPr>
              <a:t>hold </a:t>
            </a:r>
            <a:r>
              <a:rPr lang="en-US" b="1" i="0" dirty="0" err="1">
                <a:solidFill>
                  <a:srgbClr val="333333"/>
                </a:solidFill>
                <a:effectLst/>
                <a:latin typeface="Inter"/>
              </a:rPr>
              <a:t>alt+right-click</a:t>
            </a:r>
            <a:r>
              <a:rPr lang="en-US" b="1" i="0" dirty="0">
                <a:solidFill>
                  <a:srgbClr val="333333"/>
                </a:solidFill>
                <a:effectLst/>
                <a:latin typeface="Inter"/>
              </a:rPr>
              <a:t> </a:t>
            </a:r>
            <a:r>
              <a:rPr lang="en-US" b="0" i="0" dirty="0">
                <a:solidFill>
                  <a:srgbClr val="333333"/>
                </a:solidFill>
                <a:effectLst/>
                <a:latin typeface="Inter"/>
              </a:rPr>
              <a:t>to zoom in and out</a:t>
            </a:r>
          </a:p>
          <a:p>
            <a:pPr algn="l" rtl="0">
              <a:buFont typeface="+mj-lt"/>
              <a:buAutoNum type="arabicPeriod"/>
            </a:pPr>
            <a:r>
              <a:rPr lang="en-US" b="0" i="0" dirty="0">
                <a:solidFill>
                  <a:srgbClr val="333333"/>
                </a:solidFill>
                <a:effectLst/>
                <a:latin typeface="Inter"/>
              </a:rPr>
              <a:t>If anything goes wrong, press </a:t>
            </a:r>
            <a:r>
              <a:rPr lang="en-US" b="1" i="0" dirty="0">
                <a:solidFill>
                  <a:srgbClr val="333333"/>
                </a:solidFill>
                <a:effectLst/>
                <a:latin typeface="Inter"/>
              </a:rPr>
              <a:t>Ctrl/</a:t>
            </a:r>
            <a:r>
              <a:rPr lang="en-US" b="1" i="0" dirty="0" err="1">
                <a:solidFill>
                  <a:srgbClr val="333333"/>
                </a:solidFill>
                <a:effectLst/>
                <a:latin typeface="Inter"/>
              </a:rPr>
              <a:t>Cmd+Z</a:t>
            </a:r>
            <a:r>
              <a:rPr lang="en-US" b="1" i="0" dirty="0">
                <a:solidFill>
                  <a:srgbClr val="333333"/>
                </a:solidFill>
                <a:effectLst/>
                <a:latin typeface="Inter"/>
              </a:rPr>
              <a:t> </a:t>
            </a:r>
            <a:r>
              <a:rPr lang="en-US" b="0" i="0" dirty="0">
                <a:solidFill>
                  <a:srgbClr val="333333"/>
                </a:solidFill>
                <a:effectLst/>
                <a:latin typeface="Inter"/>
              </a:rPr>
              <a:t>to Undo until it’s fixed</a:t>
            </a:r>
          </a:p>
          <a:p>
            <a:pPr marL="0" indent="0">
              <a:buNone/>
            </a:pPr>
            <a:endParaRPr lang="en-US" dirty="0"/>
          </a:p>
          <a:p>
            <a:pPr lvl="1"/>
            <a:endParaRPr lang="en-US" dirty="0"/>
          </a:p>
          <a:p>
            <a:endParaRPr lang="en-US" dirty="0"/>
          </a:p>
        </p:txBody>
      </p:sp>
      <p:sp>
        <p:nvSpPr>
          <p:cNvPr id="4" name="Title 3">
            <a:extLst>
              <a:ext uri="{FF2B5EF4-FFF2-40B4-BE49-F238E27FC236}">
                <a16:creationId xmlns:a16="http://schemas.microsoft.com/office/drawing/2014/main" id="{AADB8CC1-6126-CAF2-2E53-4C881B446690}"/>
              </a:ext>
            </a:extLst>
          </p:cNvPr>
          <p:cNvSpPr>
            <a:spLocks noGrp="1"/>
          </p:cNvSpPr>
          <p:nvPr>
            <p:ph type="title"/>
          </p:nvPr>
        </p:nvSpPr>
        <p:spPr/>
        <p:txBody>
          <a:bodyPr/>
          <a:lstStyle/>
          <a:p>
            <a:r>
              <a:rPr lang="en-US" dirty="0"/>
              <a:t>Add a vehicle to the seen and get comfortable with (editor)UI</a:t>
            </a:r>
          </a:p>
        </p:txBody>
      </p:sp>
      <p:sp>
        <p:nvSpPr>
          <p:cNvPr id="11" name="Text Placeholder 10">
            <a:extLst>
              <a:ext uri="{FF2B5EF4-FFF2-40B4-BE49-F238E27FC236}">
                <a16:creationId xmlns:a16="http://schemas.microsoft.com/office/drawing/2014/main" id="{07BB3771-611E-ECDF-62EE-A907DC238CFE}"/>
              </a:ext>
            </a:extLst>
          </p:cNvPr>
          <p:cNvSpPr>
            <a:spLocks noGrp="1"/>
          </p:cNvSpPr>
          <p:nvPr>
            <p:ph type="body" sz="quarter" idx="17"/>
          </p:nvPr>
        </p:nvSpPr>
        <p:spPr/>
        <p:txBody>
          <a:bodyPr/>
          <a:lstStyle/>
          <a:p>
            <a:r>
              <a:rPr lang="en-US" dirty="0"/>
              <a:t>Tutorial</a:t>
            </a:r>
          </a:p>
        </p:txBody>
      </p:sp>
    </p:spTree>
    <p:extLst>
      <p:ext uri="{BB962C8B-B14F-4D97-AF65-F5344CB8AC3E}">
        <p14:creationId xmlns:p14="http://schemas.microsoft.com/office/powerpoint/2010/main" val="3287197137"/>
      </p:ext>
    </p:extLst>
  </p:cSld>
  <p:clrMapOvr>
    <a:masterClrMapping/>
  </p:clrMapOvr>
</p:sld>
</file>

<file path=ppt/theme/theme1.xml><?xml version="1.0" encoding="utf-8"?>
<a:theme xmlns:a="http://schemas.openxmlformats.org/drawingml/2006/main" name="Theme 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ormAutofit/>
      </a:bodyPr>
      <a:lstStyle>
        <a:defPPr algn="l">
          <a:defRPr dirty="0" smtClean="0"/>
        </a:defPPr>
      </a:lstStyle>
    </a:txDef>
  </a:objectDefaults>
  <a:extraClrSchemeLst/>
  <a:extLst>
    <a:ext uri="{05A4C25C-085E-4340-85A3-A5531E510DB2}">
      <thm15:themeFamily xmlns:thm15="http://schemas.microsoft.com/office/thememl/2012/main" name="16-DCI-113_Branded_PPT_Template_B_Final_FullScreen" id="{42F2A728-38A7-F741-8697-F23A46403293}" vid="{291ADA43-C1E7-0449-827C-A2959B3E2CF7}"/>
    </a:ext>
  </a:extLst>
</a:theme>
</file>

<file path=ppt/theme/theme2.xml><?xml version="1.0" encoding="utf-8"?>
<a:theme xmlns:a="http://schemas.openxmlformats.org/drawingml/2006/main" name="1_Theme 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ormAutofit/>
      </a:bodyPr>
      <a:lstStyle>
        <a:defPPr algn="l">
          <a:defRPr dirty="0" smtClean="0"/>
        </a:defPPr>
      </a:lstStyle>
    </a:txDef>
  </a:objectDefaults>
  <a:extraClrSchemeLst/>
  <a:extLst>
    <a:ext uri="{05A4C25C-085E-4340-85A3-A5531E510DB2}">
      <thm15:themeFamily xmlns:thm15="http://schemas.microsoft.com/office/thememl/2012/main" name="16-DCI-113_Branded_PPT_Template_B_Final_FullScreen" id="{42F2A728-38A7-F741-8697-F23A46403293}" vid="{291ADA43-C1E7-0449-827C-A2959B3E2CF7}"/>
    </a:ext>
  </a:extLst>
</a:theme>
</file>

<file path=ppt/theme/theme3.xml><?xml version="1.0" encoding="utf-8"?>
<a:theme xmlns:a="http://schemas.openxmlformats.org/drawingml/2006/main" name="1_Event Series _ Purpl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DCI-113_Branded_PPT_Template_B_Final_FullScreen" id="{42F2A728-38A7-F741-8697-F23A46403293}" vid="{291ADA43-C1E7-0449-827C-A2959B3E2CF7}"/>
    </a:ext>
  </a:extLst>
</a:theme>
</file>

<file path=docProps/app.xml><?xml version="1.0" encoding="utf-8"?>
<Properties xmlns="http://schemas.openxmlformats.org/officeDocument/2006/extended-properties" xmlns:vt="http://schemas.openxmlformats.org/officeDocument/2006/docPropsVTypes">
  <Template>23-ExD-1-022-Corporate-Presentation-Template-071323</Template>
  <TotalTime>580</TotalTime>
  <Words>1970</Words>
  <Application>Microsoft Office PowerPoint</Application>
  <PresentationFormat>Widescreen</PresentationFormat>
  <Paragraphs>226</Paragraphs>
  <Slides>34</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34</vt:i4>
      </vt:variant>
    </vt:vector>
  </HeadingPairs>
  <TitlesOfParts>
    <vt:vector size="43" baseType="lpstr">
      <vt:lpstr>Arial</vt:lpstr>
      <vt:lpstr>Calibri</vt:lpstr>
      <vt:lpstr>Courier New</vt:lpstr>
      <vt:lpstr>Inter</vt:lpstr>
      <vt:lpstr>LucidaGrande</vt:lpstr>
      <vt:lpstr>Wingdings</vt:lpstr>
      <vt:lpstr>Theme 1</vt:lpstr>
      <vt:lpstr>1_Theme 1</vt:lpstr>
      <vt:lpstr>1_Event Series _ Purple</vt:lpstr>
      <vt:lpstr>Introduction to Game Development using Unity</vt:lpstr>
      <vt:lpstr>Software Installation</vt:lpstr>
      <vt:lpstr>What is Unity?</vt:lpstr>
      <vt:lpstr>What else is Unity?</vt:lpstr>
      <vt:lpstr>My Experience With Unity</vt:lpstr>
      <vt:lpstr>Let’s learn the basics of unity</vt:lpstr>
      <vt:lpstr>COPY</vt:lpstr>
      <vt:lpstr>Project Setup</vt:lpstr>
      <vt:lpstr>Add a vehicle to the seen and get comfortable with (editor)UI</vt:lpstr>
      <vt:lpstr>Add an obstacle and reposition it</vt:lpstr>
      <vt:lpstr>Camera</vt:lpstr>
      <vt:lpstr>Reposition Camera behind Vehicle</vt:lpstr>
      <vt:lpstr>Customize the interface layout</vt:lpstr>
      <vt:lpstr>Time to Code</vt:lpstr>
      <vt:lpstr>Create and apply your first script</vt:lpstr>
      <vt:lpstr>Fire up VS</vt:lpstr>
      <vt:lpstr>Give vehicle forward motion</vt:lpstr>
      <vt:lpstr>Use Vector3</vt:lpstr>
      <vt:lpstr>Customize Speed</vt:lpstr>
      <vt:lpstr>Add RigidBody components to objects </vt:lpstr>
      <vt:lpstr>Duplicate and position the obstacles</vt:lpstr>
      <vt:lpstr>Add a speed variable for your vehicle </vt:lpstr>
      <vt:lpstr>Create a new script for the camera </vt:lpstr>
      <vt:lpstr>Add an offset to the camera position </vt:lpstr>
      <vt:lpstr>Make the offset into a Vector3 variable </vt:lpstr>
      <vt:lpstr>Smooth the Camera with LateUpdate</vt:lpstr>
      <vt:lpstr>Edit the playmode tint color</vt:lpstr>
      <vt:lpstr>Overview of last task</vt:lpstr>
      <vt:lpstr>Allow the vehicle to move left/right </vt:lpstr>
      <vt:lpstr>Base left/right movement on input </vt:lpstr>
      <vt:lpstr>Take control of the vehicle speed </vt:lpstr>
      <vt:lpstr>Make vehicle rotate instead of slide</vt:lpstr>
      <vt:lpstr>COPY</vt:lpstr>
      <vt:lpstr>COPY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Game Development using Unity</dc:title>
  <dc:creator>Smith, Evan R</dc:creator>
  <cp:lastModifiedBy>Smith, Evan R</cp:lastModifiedBy>
  <cp:revision>11</cp:revision>
  <dcterms:created xsi:type="dcterms:W3CDTF">2023-09-22T21:24:06Z</dcterms:created>
  <dcterms:modified xsi:type="dcterms:W3CDTF">2023-09-23T07:04:24Z</dcterms:modified>
</cp:coreProperties>
</file>